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703" r:id="rId3"/>
  </p:sldMasterIdLst>
  <p:notesMasterIdLst>
    <p:notesMasterId r:id="rId20"/>
  </p:notesMasterIdLst>
  <p:sldIdLst>
    <p:sldId id="256" r:id="rId4"/>
    <p:sldId id="257" r:id="rId5"/>
    <p:sldId id="258" r:id="rId6"/>
    <p:sldId id="274" r:id="rId7"/>
    <p:sldId id="2145706259" r:id="rId8"/>
    <p:sldId id="2145706260" r:id="rId9"/>
    <p:sldId id="2145706261" r:id="rId10"/>
    <p:sldId id="2145706256" r:id="rId11"/>
    <p:sldId id="2145706263" r:id="rId12"/>
    <p:sldId id="2145706264" r:id="rId13"/>
    <p:sldId id="2145706262" r:id="rId14"/>
    <p:sldId id="2145706257" r:id="rId15"/>
    <p:sldId id="2145706258" r:id="rId16"/>
    <p:sldId id="2145706252" r:id="rId17"/>
    <p:sldId id="2145706253" r:id="rId18"/>
    <p:sldId id="272" r:id="rId19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Helvetica Neue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ACD14B-1A44-4893-9355-11AADC92FB2D}" v="57" dt="2025-07-20T09:04:25.406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617"/>
  </p:normalViewPr>
  <p:slideViewPr>
    <p:cSldViewPr snapToGrid="0">
      <p:cViewPr>
        <p:scale>
          <a:sx n="130" d="100"/>
          <a:sy n="130" d="100"/>
        </p:scale>
        <p:origin x="1146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SCS-INI-NET-VNC-E2E" userId="487bc3e3-9ce7-4cdd-b7b4-8899ea88d289" providerId="ADAL" clId="{BFACD14B-1A44-4893-9355-11AADC92FB2D}"/>
    <pc:docChg chg="undo custSel addSld delSld modSld sldOrd delMainMaster">
      <pc:chgData name="Graf Thomas, SCS-INI-NET-VNC-E2E" userId="487bc3e3-9ce7-4cdd-b7b4-8899ea88d289" providerId="ADAL" clId="{BFACD14B-1A44-4893-9355-11AADC92FB2D}" dt="2025-07-20T09:04:52.836" v="1843" actId="14100"/>
      <pc:docMkLst>
        <pc:docMk/>
      </pc:docMkLst>
      <pc:sldChg chg="delSp del mod ord">
        <pc:chgData name="Graf Thomas, SCS-INI-NET-VNC-E2E" userId="487bc3e3-9ce7-4cdd-b7b4-8899ea88d289" providerId="ADAL" clId="{BFACD14B-1A44-4893-9355-11AADC92FB2D}" dt="2025-07-20T08:37:25.877" v="1177" actId="47"/>
        <pc:sldMkLst>
          <pc:docMk/>
          <pc:sldMk cId="0" sldId="260"/>
        </pc:sldMkLst>
        <pc:picChg chg="del">
          <ac:chgData name="Graf Thomas, SCS-INI-NET-VNC-E2E" userId="487bc3e3-9ce7-4cdd-b7b4-8899ea88d289" providerId="ADAL" clId="{BFACD14B-1A44-4893-9355-11AADC92FB2D}" dt="2025-07-20T08:37:23.251" v="1176" actId="478"/>
          <ac:picMkLst>
            <pc:docMk/>
            <pc:sldMk cId="0" sldId="260"/>
            <ac:picMk id="5" creationId="{87DD8759-DB86-2780-CDD1-E42ACF6F1E22}"/>
          </ac:picMkLst>
        </pc:pic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8"/>
        </pc:sldMkLst>
        <pc:spChg chg="mod">
          <ac:chgData name="Graf Thomas, SCS-INI-NET-VNC-E2E" userId="487bc3e3-9ce7-4cdd-b7b4-8899ea88d289" providerId="ADAL" clId="{BFACD14B-1A44-4893-9355-11AADC92FB2D}" dt="2025-07-20T06:09:36.822" v="1" actId="20577"/>
          <ac:spMkLst>
            <pc:docMk/>
            <pc:sldMk cId="0" sldId="268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1:26.918" v="31" actId="1076"/>
          <ac:spMkLst>
            <pc:docMk/>
            <pc:sldMk cId="0" sldId="268"/>
            <ac:spMk id="1618" creationId="{00000000-0000-0000-0000-000000000000}"/>
          </ac:spMkLst>
        </pc:spChg>
        <pc:graphicFrameChg chg="mod modGraphic">
          <ac:chgData name="Graf Thomas, SCS-INI-NET-VNC-E2E" userId="487bc3e3-9ce7-4cdd-b7b4-8899ea88d289" providerId="ADAL" clId="{BFACD14B-1A44-4893-9355-11AADC92FB2D}" dt="2025-07-20T06:11:03.536" v="2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69"/>
        </pc:sldMkLst>
        <pc:spChg chg="mod">
          <ac:chgData name="Graf Thomas, SCS-INI-NET-VNC-E2E" userId="487bc3e3-9ce7-4cdd-b7b4-8899ea88d289" providerId="ADAL" clId="{BFACD14B-1A44-4893-9355-11AADC92FB2D}" dt="2025-07-20T06:09:40.103" v="2" actId="20577"/>
          <ac:spMkLst>
            <pc:docMk/>
            <pc:sldMk cId="0" sldId="269"/>
            <ac:spMk id="1625" creationId="{00000000-0000-0000-0000-000000000000}"/>
          </ac:spMkLst>
        </pc:spChg>
      </pc:sldChg>
      <pc:sldChg chg="modSp add del mod">
        <pc:chgData name="Graf Thomas, SCS-INI-NET-VNC-E2E" userId="487bc3e3-9ce7-4cdd-b7b4-8899ea88d289" providerId="ADAL" clId="{BFACD14B-1A44-4893-9355-11AADC92FB2D}" dt="2025-07-20T06:12:21.184" v="33" actId="47"/>
        <pc:sldMkLst>
          <pc:docMk/>
          <pc:sldMk cId="0" sldId="270"/>
        </pc:sldMkLst>
        <pc:spChg chg="mod">
          <ac:chgData name="Graf Thomas, SCS-INI-NET-VNC-E2E" userId="487bc3e3-9ce7-4cdd-b7b4-8899ea88d289" providerId="ADAL" clId="{BFACD14B-1A44-4893-9355-11AADC92FB2D}" dt="2025-07-20T06:09:42.899" v="3" actId="20577"/>
          <ac:spMkLst>
            <pc:docMk/>
            <pc:sldMk cId="0" sldId="270"/>
            <ac:spMk id="1634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9:04:52.836" v="1843" actId="14100"/>
        <pc:sldMkLst>
          <pc:docMk/>
          <pc:sldMk cId="0" sldId="272"/>
        </pc:sldMkLst>
        <pc:spChg chg="add mod">
          <ac:chgData name="Graf Thomas, SCS-INI-NET-VNC-E2E" userId="487bc3e3-9ce7-4cdd-b7b4-8899ea88d289" providerId="ADAL" clId="{BFACD14B-1A44-4893-9355-11AADC92FB2D}" dt="2025-07-20T09:04:52.836" v="1843" actId="14100"/>
          <ac:spMkLst>
            <pc:docMk/>
            <pc:sldMk cId="0" sldId="272"/>
            <ac:spMk id="5" creationId="{7AC0F6D0-09C7-5DA3-2396-EC6BDBBAFEDC}"/>
          </ac:spMkLst>
        </pc:spChg>
        <pc:spChg chg="del mod">
          <ac:chgData name="Graf Thomas, SCS-INI-NET-VNC-E2E" userId="487bc3e3-9ce7-4cdd-b7b4-8899ea88d289" providerId="ADAL" clId="{BFACD14B-1A44-4893-9355-11AADC92FB2D}" dt="2025-07-20T08:57:54.783" v="1543" actId="478"/>
          <ac:spMkLst>
            <pc:docMk/>
            <pc:sldMk cId="0" sldId="272"/>
            <ac:spMk id="1654" creationId="{00000000-0000-0000-0000-000000000000}"/>
          </ac:spMkLst>
        </pc:spChg>
        <pc:picChg chg="mod">
          <ac:chgData name="Graf Thomas, SCS-INI-NET-VNC-E2E" userId="487bc3e3-9ce7-4cdd-b7b4-8899ea88d289" providerId="ADAL" clId="{BFACD14B-1A44-4893-9355-11AADC92FB2D}" dt="2025-07-20T09:04:25.406" v="1836" actId="1076"/>
          <ac:picMkLst>
            <pc:docMk/>
            <pc:sldMk cId="0" sldId="272"/>
            <ac:picMk id="1026" creationId="{DEF6E705-D3F7-6DDA-9161-BB00BF7C8D4D}"/>
          </ac:picMkLst>
        </pc:picChg>
      </pc:sldChg>
      <pc:sldChg chg="del">
        <pc:chgData name="Graf Thomas, SCS-INI-NET-VNC-E2E" userId="487bc3e3-9ce7-4cdd-b7b4-8899ea88d289" providerId="ADAL" clId="{BFACD14B-1A44-4893-9355-11AADC92FB2D}" dt="2025-07-20T08:39:04.726" v="1193" actId="47"/>
        <pc:sldMkLst>
          <pc:docMk/>
          <pc:sldMk cId="2342902973" sldId="275"/>
        </pc:sldMkLst>
      </pc:sldChg>
      <pc:sldChg chg="del">
        <pc:chgData name="Graf Thomas, SCS-INI-NET-VNC-E2E" userId="487bc3e3-9ce7-4cdd-b7b4-8899ea88d289" providerId="ADAL" clId="{BFACD14B-1A44-4893-9355-11AADC92FB2D}" dt="2025-07-20T08:38:12.481" v="1178" actId="47"/>
        <pc:sldMkLst>
          <pc:docMk/>
          <pc:sldMk cId="4289221130" sldId="2145706251"/>
        </pc:sldMkLst>
      </pc:sldChg>
      <pc:sldChg chg="modSp mod">
        <pc:chgData name="Graf Thomas, SCS-INI-NET-VNC-E2E" userId="487bc3e3-9ce7-4cdd-b7b4-8899ea88d289" providerId="ADAL" clId="{BFACD14B-1A44-4893-9355-11AADC92FB2D}" dt="2025-07-20T08:38:48.507" v="1192" actId="20577"/>
        <pc:sldMkLst>
          <pc:docMk/>
          <pc:sldMk cId="931357574" sldId="2145706252"/>
        </pc:sldMkLst>
        <pc:spChg chg="mod">
          <ac:chgData name="Graf Thomas, SCS-INI-NET-VNC-E2E" userId="487bc3e3-9ce7-4cdd-b7b4-8899ea88d289" providerId="ADAL" clId="{BFACD14B-1A44-4893-9355-11AADC92FB2D}" dt="2025-07-20T08:38:48.507" v="1192" actId="20577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08:48:08.100" v="1230" actId="790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2" creationId="{C84D12F9-3061-EEA0-7808-1A07043E5C55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3" creationId="{11F9C73F-F277-F3DD-ED33-A919567698D8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4" creationId="{8EBE41FF-4E85-B0E5-1141-4E121626D56A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5" creationId="{D0C5CC3C-D47E-A180-00A8-C95704DCC769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8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8:48:08.100" v="1230" actId="79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8:55:21.424" v="1534" actId="20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BFACD14B-1A44-4893-9355-11AADC92FB2D}" dt="2025-07-20T07:55:02.066" v="586" actId="20577"/>
          <ac:spMkLst>
            <pc:docMk/>
            <pc:sldMk cId="3946747757" sldId="2145706256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5:21.424" v="1534" actId="207"/>
          <ac:spMkLst>
            <pc:docMk/>
            <pc:sldMk cId="3946747757" sldId="2145706256"/>
            <ac:spMk id="4" creationId="{4F966045-DC6F-F963-57F9-4F2D9C667CDF}"/>
          </ac:spMkLst>
        </pc:spChg>
        <pc:spChg chg="del">
          <ac:chgData name="Graf Thomas, SCS-INI-NET-VNC-E2E" userId="487bc3e3-9ce7-4cdd-b7b4-8899ea88d289" providerId="ADAL" clId="{BFACD14B-1A44-4893-9355-11AADC92FB2D}" dt="2025-07-20T06:18:21.987" v="88" actId="478"/>
          <ac:spMkLst>
            <pc:docMk/>
            <pc:sldMk cId="3946747757" sldId="2145706256"/>
            <ac:spMk id="5" creationId="{61AFCB7D-1F41-3E4F-6433-49CEB68AC1BF}"/>
          </ac:spMkLst>
        </pc:spChg>
        <pc:spChg chg="del">
          <ac:chgData name="Graf Thomas, SCS-INI-NET-VNC-E2E" userId="487bc3e3-9ce7-4cdd-b7b4-8899ea88d289" providerId="ADAL" clId="{BFACD14B-1A44-4893-9355-11AADC92FB2D}" dt="2025-07-20T06:18:24.584" v="89" actId="478"/>
          <ac:spMkLst>
            <pc:docMk/>
            <pc:sldMk cId="3946747757" sldId="2145706256"/>
            <ac:spMk id="6" creationId="{A74BA834-EAC9-4BFC-FAF7-5769E84AC551}"/>
          </ac:spMkLst>
        </pc:spChg>
        <pc:spChg chg="del">
          <ac:chgData name="Graf Thomas, SCS-INI-NET-VNC-E2E" userId="487bc3e3-9ce7-4cdd-b7b4-8899ea88d289" providerId="ADAL" clId="{BFACD14B-1A44-4893-9355-11AADC92FB2D}" dt="2025-07-20T06:18:26.647" v="90" actId="478"/>
          <ac:spMkLst>
            <pc:docMk/>
            <pc:sldMk cId="3946747757" sldId="2145706256"/>
            <ac:spMk id="7" creationId="{2D41A398-4087-3EA9-7133-7079B55579CA}"/>
          </ac:spMkLst>
        </pc:spChg>
        <pc:spChg chg="add mod">
          <ac:chgData name="Graf Thomas, SCS-INI-NET-VNC-E2E" userId="487bc3e3-9ce7-4cdd-b7b4-8899ea88d289" providerId="ADAL" clId="{BFACD14B-1A44-4893-9355-11AADC92FB2D}" dt="2025-07-20T06:26:10.534" v="547" actId="1076"/>
          <ac:spMkLst>
            <pc:docMk/>
            <pc:sldMk cId="3946747757" sldId="2145706256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27:35.294" v="954" actId="1076"/>
          <ac:spMkLst>
            <pc:docMk/>
            <pc:sldMk cId="3946747757" sldId="2145706256"/>
            <ac:spMk id="11" creationId="{FF0B675D-378B-8AD6-2D31-CF51E7126CD3}"/>
          </ac:spMkLst>
        </pc:spChg>
        <pc:picChg chg="add mod">
          <ac:chgData name="Graf Thomas, SCS-INI-NET-VNC-E2E" userId="487bc3e3-9ce7-4cdd-b7b4-8899ea88d289" providerId="ADAL" clId="{BFACD14B-1A44-4893-9355-11AADC92FB2D}" dt="2025-07-20T06:26:04.088" v="546" actId="14100"/>
          <ac:picMkLst>
            <pc:docMk/>
            <pc:sldMk cId="3946747757" sldId="2145706256"/>
            <ac:picMk id="8" creationId="{58636C0E-3245-7D90-A8AA-CD66A9EEEB1E}"/>
          </ac:picMkLst>
        </pc:picChg>
      </pc:sldChg>
      <pc:sldChg chg="modSp mod">
        <pc:chgData name="Graf Thomas, SCS-INI-NET-VNC-E2E" userId="487bc3e3-9ce7-4cdd-b7b4-8899ea88d289" providerId="ADAL" clId="{BFACD14B-1A44-4893-9355-11AADC92FB2D}" dt="2025-07-20T08:34:52.945" v="1173" actId="1076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BFACD14B-1A44-4893-9355-11AADC92FB2D}" dt="2025-07-20T08:34:52.945" v="1173" actId="1076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BFACD14B-1A44-4893-9355-11AADC92FB2D}" dt="2025-07-20T08:34:42.492" v="1170" actId="1076"/>
          <ac:spMkLst>
            <pc:docMk/>
            <pc:sldMk cId="2699740971" sldId="2145706257"/>
            <ac:spMk id="4" creationId="{E754BC54-AB85-7184-459D-ABCE8E75C5F7}"/>
          </ac:spMkLst>
        </pc:spChg>
        <pc:spChg chg="mod">
          <ac:chgData name="Graf Thomas, SCS-INI-NET-VNC-E2E" userId="487bc3e3-9ce7-4cdd-b7b4-8899ea88d289" providerId="ADAL" clId="{BFACD14B-1A44-4893-9355-11AADC92FB2D}" dt="2025-07-20T08:34:50.173" v="1172" actId="1076"/>
          <ac:spMkLst>
            <pc:docMk/>
            <pc:sldMk cId="2699740971" sldId="2145706257"/>
            <ac:spMk id="8" creationId="{88D76369-4005-E2D4-BC5E-CA8C4E1D12C0}"/>
          </ac:spMkLst>
        </pc:spChg>
      </pc:sldChg>
      <pc:sldChg chg="modSp mod">
        <pc:chgData name="Graf Thomas, SCS-INI-NET-VNC-E2E" userId="487bc3e3-9ce7-4cdd-b7b4-8899ea88d289" providerId="ADAL" clId="{BFACD14B-1A44-4893-9355-11AADC92FB2D}" dt="2025-07-20T08:47:28.532" v="1229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BFACD14B-1A44-4893-9355-11AADC92FB2D}" dt="2025-07-20T08:47:28.532" v="1229" actId="20577"/>
          <ac:spMkLst>
            <pc:docMk/>
            <pc:sldMk cId="993903472" sldId="2145706258"/>
            <ac:spMk id="4" creationId="{D7BB5D7D-08C4-7D3E-AB8C-4F031E4E441C}"/>
          </ac:spMkLst>
        </pc:spChg>
      </pc:sldChg>
      <pc:sldChg chg="addSp delSp modSp mod">
        <pc:chgData name="Graf Thomas, SCS-INI-NET-VNC-E2E" userId="487bc3e3-9ce7-4cdd-b7b4-8899ea88d289" providerId="ADAL" clId="{BFACD14B-1A44-4893-9355-11AADC92FB2D}" dt="2025-07-20T08:13:41.608" v="889"/>
        <pc:sldMkLst>
          <pc:docMk/>
          <pc:sldMk cId="0" sldId="2145706259"/>
        </pc:sldMkLst>
        <pc:spChg chg="mod">
          <ac:chgData name="Graf Thomas, SCS-INI-NET-VNC-E2E" userId="487bc3e3-9ce7-4cdd-b7b4-8899ea88d289" providerId="ADAL" clId="{BFACD14B-1A44-4893-9355-11AADC92FB2D}" dt="2025-07-20T06:13:41.698" v="43" actId="20577"/>
          <ac:spMkLst>
            <pc:docMk/>
            <pc:sldMk cId="0" sldId="2145706259"/>
            <ac:spMk id="1616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4.788" v="34" actId="20577"/>
          <ac:spMkLst>
            <pc:docMk/>
            <pc:sldMk cId="0" sldId="2145706259"/>
            <ac:spMk id="1618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8:13:41.608" v="889"/>
          <ac:graphicFrameMkLst>
            <pc:docMk/>
            <pc:sldMk cId="0" sldId="2145706259"/>
            <ac:graphicFrameMk id="1617" creationId="{00000000-0000-0000-0000-000000000000}"/>
          </ac:graphicFrameMkLst>
        </pc:graphicFrameChg>
        <pc:picChg chg="add mod">
          <ac:chgData name="Graf Thomas, SCS-INI-NET-VNC-E2E" userId="487bc3e3-9ce7-4cdd-b7b4-8899ea88d289" providerId="ADAL" clId="{BFACD14B-1A44-4893-9355-11AADC92FB2D}" dt="2025-07-20T06:15:52.280" v="53" actId="1076"/>
          <ac:picMkLst>
            <pc:docMk/>
            <pc:sldMk cId="0" sldId="2145706259"/>
            <ac:picMk id="3" creationId="{04B75012-9700-A7EE-F8A6-4EAFFF022AFF}"/>
          </ac:picMkLst>
        </pc:picChg>
        <pc:picChg chg="del">
          <ac:chgData name="Graf Thomas, SCS-INI-NET-VNC-E2E" userId="487bc3e3-9ce7-4cdd-b7b4-8899ea88d289" providerId="ADAL" clId="{BFACD14B-1A44-4893-9355-11AADC92FB2D}" dt="2025-07-20T06:15:34.289" v="46" actId="478"/>
          <ac:picMkLst>
            <pc:docMk/>
            <pc:sldMk cId="0" sldId="2145706259"/>
            <ac:picMk id="5" creationId="{80C8860E-BA5E-E82F-E0F2-E3E2E5A2D8A4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6.560" v="55"/>
        <pc:sldMkLst>
          <pc:docMk/>
          <pc:sldMk cId="0" sldId="2145706260"/>
        </pc:sldMkLst>
        <pc:spChg chg="mod">
          <ac:chgData name="Graf Thomas, SCS-INI-NET-VNC-E2E" userId="487bc3e3-9ce7-4cdd-b7b4-8899ea88d289" providerId="ADAL" clId="{BFACD14B-1A44-4893-9355-11AADC92FB2D}" dt="2025-07-20T06:13:43.980" v="44" actId="20577"/>
          <ac:spMkLst>
            <pc:docMk/>
            <pc:sldMk cId="0" sldId="2145706260"/>
            <ac:spMk id="1625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27.853" v="35" actId="20577"/>
          <ac:spMkLst>
            <pc:docMk/>
            <pc:sldMk cId="0" sldId="2145706260"/>
            <ac:spMk id="1627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2:47.021" v="38"/>
          <ac:graphicFrameMkLst>
            <pc:docMk/>
            <pc:sldMk cId="0" sldId="2145706260"/>
            <ac:graphicFrameMk id="1626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6.177" v="54" actId="478"/>
          <ac:picMkLst>
            <pc:docMk/>
            <pc:sldMk cId="0" sldId="2145706260"/>
            <ac:picMk id="2" creationId="{0DC407FB-5719-4498-0D94-3D6A8132E627}"/>
          </ac:picMkLst>
        </pc:picChg>
        <pc:picChg chg="add mod">
          <ac:chgData name="Graf Thomas, SCS-INI-NET-VNC-E2E" userId="487bc3e3-9ce7-4cdd-b7b4-8899ea88d289" providerId="ADAL" clId="{BFACD14B-1A44-4893-9355-11AADC92FB2D}" dt="2025-07-20T06:15:56.560" v="55"/>
          <ac:picMkLst>
            <pc:docMk/>
            <pc:sldMk cId="0" sldId="2145706260"/>
            <ac:picMk id="3" creationId="{DAF71B12-FDDC-E9E7-52C4-FBB3A5FB13DD}"/>
          </ac:picMkLst>
        </pc:picChg>
      </pc:sldChg>
      <pc:sldChg chg="addSp delSp modSp mod">
        <pc:chgData name="Graf Thomas, SCS-INI-NET-VNC-E2E" userId="487bc3e3-9ce7-4cdd-b7b4-8899ea88d289" providerId="ADAL" clId="{BFACD14B-1A44-4893-9355-11AADC92FB2D}" dt="2025-07-20T06:15:59.792" v="57"/>
        <pc:sldMkLst>
          <pc:docMk/>
          <pc:sldMk cId="0" sldId="2145706261"/>
        </pc:sldMkLst>
        <pc:spChg chg="mod">
          <ac:chgData name="Graf Thomas, SCS-INI-NET-VNC-E2E" userId="487bc3e3-9ce7-4cdd-b7b4-8899ea88d289" providerId="ADAL" clId="{BFACD14B-1A44-4893-9355-11AADC92FB2D}" dt="2025-07-20T06:13:46.102" v="45" actId="20577"/>
          <ac:spMkLst>
            <pc:docMk/>
            <pc:sldMk cId="0" sldId="2145706261"/>
            <ac:spMk id="1634" creationId="{00000000-0000-0000-0000-000000000000}"/>
          </ac:spMkLst>
        </pc:spChg>
        <pc:spChg chg="mod">
          <ac:chgData name="Graf Thomas, SCS-INI-NET-VNC-E2E" userId="487bc3e3-9ce7-4cdd-b7b4-8899ea88d289" providerId="ADAL" clId="{BFACD14B-1A44-4893-9355-11AADC92FB2D}" dt="2025-07-20T06:12:30.827" v="36" actId="20577"/>
          <ac:spMkLst>
            <pc:docMk/>
            <pc:sldMk cId="0" sldId="2145706261"/>
            <ac:spMk id="1636" creationId="{00000000-0000-0000-0000-000000000000}"/>
          </ac:spMkLst>
        </pc:spChg>
        <pc:graphicFrameChg chg="mod">
          <ac:chgData name="Graf Thomas, SCS-INI-NET-VNC-E2E" userId="487bc3e3-9ce7-4cdd-b7b4-8899ea88d289" providerId="ADAL" clId="{BFACD14B-1A44-4893-9355-11AADC92FB2D}" dt="2025-07-20T06:13:18.712" v="42"/>
          <ac:graphicFrameMkLst>
            <pc:docMk/>
            <pc:sldMk cId="0" sldId="2145706261"/>
            <ac:graphicFrameMk id="1635" creationId="{00000000-0000-0000-0000-000000000000}"/>
          </ac:graphicFrameMkLst>
        </pc:graphicFrameChg>
        <pc:picChg chg="del">
          <ac:chgData name="Graf Thomas, SCS-INI-NET-VNC-E2E" userId="487bc3e3-9ce7-4cdd-b7b4-8899ea88d289" providerId="ADAL" clId="{BFACD14B-1A44-4893-9355-11AADC92FB2D}" dt="2025-07-20T06:15:59.488" v="56" actId="478"/>
          <ac:picMkLst>
            <pc:docMk/>
            <pc:sldMk cId="0" sldId="2145706261"/>
            <ac:picMk id="2" creationId="{736478E4-6E99-4D54-C4F6-928360B2EAAB}"/>
          </ac:picMkLst>
        </pc:picChg>
        <pc:picChg chg="add mod">
          <ac:chgData name="Graf Thomas, SCS-INI-NET-VNC-E2E" userId="487bc3e3-9ce7-4cdd-b7b4-8899ea88d289" providerId="ADAL" clId="{BFACD14B-1A44-4893-9355-11AADC92FB2D}" dt="2025-07-20T06:15:59.792" v="57"/>
          <ac:picMkLst>
            <pc:docMk/>
            <pc:sldMk cId="0" sldId="2145706261"/>
            <ac:picMk id="3" creationId="{7727D576-E652-D8DE-D36C-6C3A1A31CF0B}"/>
          </ac:picMkLst>
        </pc:picChg>
      </pc:sldChg>
      <pc:sldChg chg="modSp add mod">
        <pc:chgData name="Graf Thomas, SCS-INI-NET-VNC-E2E" userId="487bc3e3-9ce7-4cdd-b7b4-8899ea88d289" providerId="ADAL" clId="{BFACD14B-1A44-4893-9355-11AADC92FB2D}" dt="2025-07-20T08:56:08.770" v="1537" actId="14100"/>
        <pc:sldMkLst>
          <pc:docMk/>
          <pc:sldMk cId="219516002" sldId="2145706262"/>
        </pc:sldMkLst>
        <pc:spChg chg="mod">
          <ac:chgData name="Graf Thomas, SCS-INI-NET-VNC-E2E" userId="487bc3e3-9ce7-4cdd-b7b4-8899ea88d289" providerId="ADAL" clId="{BFACD14B-1A44-4893-9355-11AADC92FB2D}" dt="2025-07-20T08:56:08.770" v="1537" actId="14100"/>
          <ac:spMkLst>
            <pc:docMk/>
            <pc:sldMk cId="219516002" sldId="2145706262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BFACD14B-1A44-4893-9355-11AADC92FB2D}" dt="2025-07-20T08:34:06.569" v="1165" actId="1076"/>
          <ac:spMkLst>
            <pc:docMk/>
            <pc:sldMk cId="219516002" sldId="2145706262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BFACD14B-1A44-4893-9355-11AADC92FB2D}" dt="2025-07-20T08:33:58.112" v="1164" actId="1076"/>
          <ac:spMkLst>
            <pc:docMk/>
            <pc:sldMk cId="219516002" sldId="2145706262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BFACD14B-1A44-4893-9355-11AADC92FB2D}" dt="2025-07-20T08:34:08.417" v="1166" actId="1076"/>
          <ac:spMkLst>
            <pc:docMk/>
            <pc:sldMk cId="219516002" sldId="2145706262"/>
            <ac:spMk id="7" creationId="{2D41A398-4087-3EA9-7133-7079B55579CA}"/>
          </ac:spMkLst>
        </pc:spChg>
      </pc:sldChg>
      <pc:sldChg chg="addSp delSp modSp add mod">
        <pc:chgData name="Graf Thomas, SCS-INI-NET-VNC-E2E" userId="487bc3e3-9ce7-4cdd-b7b4-8899ea88d289" providerId="ADAL" clId="{BFACD14B-1A44-4893-9355-11AADC92FB2D}" dt="2025-07-20T08:55:46.342" v="1535" actId="948"/>
        <pc:sldMkLst>
          <pc:docMk/>
          <pc:sldMk cId="913270623" sldId="2145706263"/>
        </pc:sldMkLst>
        <pc:spChg chg="mod">
          <ac:chgData name="Graf Thomas, SCS-INI-NET-VNC-E2E" userId="487bc3e3-9ce7-4cdd-b7b4-8899ea88d289" providerId="ADAL" clId="{BFACD14B-1A44-4893-9355-11AADC92FB2D}" dt="2025-07-20T07:55:18.731" v="618" actId="20577"/>
          <ac:spMkLst>
            <pc:docMk/>
            <pc:sldMk cId="913270623" sldId="2145706263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BFACD14B-1A44-4893-9355-11AADC92FB2D}" dt="2025-07-20T08:08:40.827" v="848" actId="1076"/>
          <ac:spMkLst>
            <pc:docMk/>
            <pc:sldMk cId="913270623" sldId="2145706263"/>
            <ac:spMk id="3" creationId="{7667FB53-34F2-36F8-66B4-F2EC8DA87CD3}"/>
          </ac:spMkLst>
        </pc:spChg>
        <pc:spChg chg="mod">
          <ac:chgData name="Graf Thomas, SCS-INI-NET-VNC-E2E" userId="487bc3e3-9ce7-4cdd-b7b4-8899ea88d289" providerId="ADAL" clId="{BFACD14B-1A44-4893-9355-11AADC92FB2D}" dt="2025-07-20T08:55:46.342" v="1535" actId="948"/>
          <ac:spMkLst>
            <pc:docMk/>
            <pc:sldMk cId="913270623" sldId="2145706263"/>
            <ac:spMk id="4" creationId="{4F966045-DC6F-F963-57F9-4F2D9C667CDF}"/>
          </ac:spMkLst>
        </pc:spChg>
        <pc:spChg chg="add del mod">
          <ac:chgData name="Graf Thomas, SCS-INI-NET-VNC-E2E" userId="487bc3e3-9ce7-4cdd-b7b4-8899ea88d289" providerId="ADAL" clId="{BFACD14B-1A44-4893-9355-11AADC92FB2D}" dt="2025-07-20T08:03:11.490" v="656" actId="478"/>
          <ac:spMkLst>
            <pc:docMk/>
            <pc:sldMk cId="913270623" sldId="2145706263"/>
            <ac:spMk id="5" creationId="{91C6F7F7-8B45-76B9-187F-4FD3D88DE2F5}"/>
          </ac:spMkLst>
        </pc:spChg>
        <pc:spChg chg="add del mod">
          <ac:chgData name="Graf Thomas, SCS-INI-NET-VNC-E2E" userId="487bc3e3-9ce7-4cdd-b7b4-8899ea88d289" providerId="ADAL" clId="{BFACD14B-1A44-4893-9355-11AADC92FB2D}" dt="2025-07-20T08:03:08.364" v="655" actId="478"/>
          <ac:spMkLst>
            <pc:docMk/>
            <pc:sldMk cId="913270623" sldId="2145706263"/>
            <ac:spMk id="6" creationId="{932E1FC3-7C20-C5C5-BB9E-A53A7F451159}"/>
          </ac:spMkLst>
        </pc:spChg>
        <pc:spChg chg="add mod">
          <ac:chgData name="Graf Thomas, SCS-INI-NET-VNC-E2E" userId="487bc3e3-9ce7-4cdd-b7b4-8899ea88d289" providerId="ADAL" clId="{BFACD14B-1A44-4893-9355-11AADC92FB2D}" dt="2025-07-20T08:08:52.725" v="851" actId="1076"/>
          <ac:spMkLst>
            <pc:docMk/>
            <pc:sldMk cId="913270623" sldId="2145706263"/>
            <ac:spMk id="7" creationId="{682A2421-5D5D-38F4-8668-8C8B2CFE040A}"/>
          </ac:spMkLst>
        </pc:spChg>
        <pc:spChg chg="del">
          <ac:chgData name="Graf Thomas, SCS-INI-NET-VNC-E2E" userId="487bc3e3-9ce7-4cdd-b7b4-8899ea88d289" providerId="ADAL" clId="{BFACD14B-1A44-4893-9355-11AADC92FB2D}" dt="2025-07-20T07:55:43.377" v="619" actId="478"/>
          <ac:spMkLst>
            <pc:docMk/>
            <pc:sldMk cId="913270623" sldId="2145706263"/>
            <ac:spMk id="9" creationId="{7922C380-23A1-81D4-6DAB-6D63599EBA3F}"/>
          </ac:spMkLst>
        </pc:spChg>
        <pc:spChg chg="add mod">
          <ac:chgData name="Graf Thomas, SCS-INI-NET-VNC-E2E" userId="487bc3e3-9ce7-4cdd-b7b4-8899ea88d289" providerId="ADAL" clId="{BFACD14B-1A44-4893-9355-11AADC92FB2D}" dt="2025-07-20T08:15:43.866" v="891" actId="13926"/>
          <ac:spMkLst>
            <pc:docMk/>
            <pc:sldMk cId="913270623" sldId="2145706263"/>
            <ac:spMk id="10" creationId="{5283D354-F59F-4C45-38B9-6B5D1E43B150}"/>
          </ac:spMkLst>
        </pc:spChg>
        <pc:spChg chg="mod">
          <ac:chgData name="Graf Thomas, SCS-INI-NET-VNC-E2E" userId="487bc3e3-9ce7-4cdd-b7b4-8899ea88d289" providerId="ADAL" clId="{BFACD14B-1A44-4893-9355-11AADC92FB2D}" dt="2025-07-20T08:15:36.707" v="890" actId="13926"/>
          <ac:spMkLst>
            <pc:docMk/>
            <pc:sldMk cId="913270623" sldId="2145706263"/>
            <ac:spMk id="11" creationId="{FF0B675D-378B-8AD6-2D31-CF51E7126CD3}"/>
          </ac:spMkLst>
        </pc:spChg>
        <pc:spChg chg="add mod">
          <ac:chgData name="Graf Thomas, SCS-INI-NET-VNC-E2E" userId="487bc3e3-9ce7-4cdd-b7b4-8899ea88d289" providerId="ADAL" clId="{BFACD14B-1A44-4893-9355-11AADC92FB2D}" dt="2025-07-20T08:10:16.326" v="864" actId="1076"/>
          <ac:spMkLst>
            <pc:docMk/>
            <pc:sldMk cId="913270623" sldId="2145706263"/>
            <ac:spMk id="13" creationId="{00B0CCC9-970A-B176-DEBB-A6E7CFECAD51}"/>
          </ac:spMkLst>
        </pc:spChg>
        <pc:spChg chg="add mod">
          <ac:chgData name="Graf Thomas, SCS-INI-NET-VNC-E2E" userId="487bc3e3-9ce7-4cdd-b7b4-8899ea88d289" providerId="ADAL" clId="{BFACD14B-1A44-4893-9355-11AADC92FB2D}" dt="2025-07-20T08:10:33.811" v="880" actId="1035"/>
          <ac:spMkLst>
            <pc:docMk/>
            <pc:sldMk cId="913270623" sldId="2145706263"/>
            <ac:spMk id="17" creationId="{E5965596-57E6-B56E-A0A2-9CBDBE6838B5}"/>
          </ac:spMkLst>
        </pc:spChg>
        <pc:spChg chg="add mod">
          <ac:chgData name="Graf Thomas, SCS-INI-NET-VNC-E2E" userId="487bc3e3-9ce7-4cdd-b7b4-8899ea88d289" providerId="ADAL" clId="{BFACD14B-1A44-4893-9355-11AADC92FB2D}" dt="2025-07-20T08:11:01.043" v="888" actId="1076"/>
          <ac:spMkLst>
            <pc:docMk/>
            <pc:sldMk cId="913270623" sldId="2145706263"/>
            <ac:spMk id="18" creationId="{A0B7F025-291E-AEE0-816A-1A7D6DC46627}"/>
          </ac:spMkLst>
        </pc:spChg>
        <pc:spChg chg="add mod">
          <ac:chgData name="Graf Thomas, SCS-INI-NET-VNC-E2E" userId="487bc3e3-9ce7-4cdd-b7b4-8899ea88d289" providerId="ADAL" clId="{BFACD14B-1A44-4893-9355-11AADC92FB2D}" dt="2025-07-20T08:10:56.148" v="887" actId="1076"/>
          <ac:spMkLst>
            <pc:docMk/>
            <pc:sldMk cId="913270623" sldId="2145706263"/>
            <ac:spMk id="19" creationId="{A0199EF1-6CCA-F953-C022-7AA5DCDFB4E4}"/>
          </ac:spMkLst>
        </pc:spChg>
        <pc:picChg chg="del">
          <ac:chgData name="Graf Thomas, SCS-INI-NET-VNC-E2E" userId="487bc3e3-9ce7-4cdd-b7b4-8899ea88d289" providerId="ADAL" clId="{BFACD14B-1A44-4893-9355-11AADC92FB2D}" dt="2025-07-20T07:55:44.794" v="620" actId="478"/>
          <ac:picMkLst>
            <pc:docMk/>
            <pc:sldMk cId="913270623" sldId="2145706263"/>
            <ac:picMk id="8" creationId="{58636C0E-3245-7D90-A8AA-CD66A9EEEB1E}"/>
          </ac:picMkLst>
        </pc:picChg>
      </pc:sldChg>
      <pc:sldChg chg="addSp delSp modSp add mod ord">
        <pc:chgData name="Graf Thomas, SCS-INI-NET-VNC-E2E" userId="487bc3e3-9ce7-4cdd-b7b4-8899ea88d289" providerId="ADAL" clId="{BFACD14B-1A44-4893-9355-11AADC92FB2D}" dt="2025-07-20T08:56:13.710" v="1538" actId="255"/>
        <pc:sldMkLst>
          <pc:docMk/>
          <pc:sldMk cId="2454559456" sldId="2145706264"/>
        </pc:sldMkLst>
        <pc:spChg chg="mod">
          <ac:chgData name="Graf Thomas, SCS-INI-NET-VNC-E2E" userId="487bc3e3-9ce7-4cdd-b7b4-8899ea88d289" providerId="ADAL" clId="{BFACD14B-1A44-4893-9355-11AADC92FB2D}" dt="2025-07-20T08:54:41.457" v="1533" actId="20577"/>
          <ac:spMkLst>
            <pc:docMk/>
            <pc:sldMk cId="2454559456" sldId="2145706264"/>
            <ac:spMk id="2" creationId="{686EF698-6A6D-3E7E-4626-70ABC348C7A0}"/>
          </ac:spMkLst>
        </pc:spChg>
        <pc:spChg chg="mod">
          <ac:chgData name="Graf Thomas, SCS-INI-NET-VNC-E2E" userId="487bc3e3-9ce7-4cdd-b7b4-8899ea88d289" providerId="ADAL" clId="{BFACD14B-1A44-4893-9355-11AADC92FB2D}" dt="2025-07-20T08:56:13.710" v="1538" actId="255"/>
          <ac:spMkLst>
            <pc:docMk/>
            <pc:sldMk cId="2454559456" sldId="2145706264"/>
            <ac:spMk id="4" creationId="{4F966045-DC6F-F963-57F9-4F2D9C667CDF}"/>
          </ac:spMkLst>
        </pc:spChg>
        <pc:spChg chg="add del">
          <ac:chgData name="Graf Thomas, SCS-INI-NET-VNC-E2E" userId="487bc3e3-9ce7-4cdd-b7b4-8899ea88d289" providerId="ADAL" clId="{BFACD14B-1A44-4893-9355-11AADC92FB2D}" dt="2025-07-20T08:51:04.149" v="1249" actId="478"/>
          <ac:spMkLst>
            <pc:docMk/>
            <pc:sldMk cId="2454559456" sldId="2145706264"/>
            <ac:spMk id="5" creationId="{ACBBC6A1-14E9-8536-13F3-C3CD6AFFD5A2}"/>
          </ac:spMkLst>
        </pc:spChg>
        <pc:spChg chg="mod">
          <ac:chgData name="Graf Thomas, SCS-INI-NET-VNC-E2E" userId="487bc3e3-9ce7-4cdd-b7b4-8899ea88d289" providerId="ADAL" clId="{BFACD14B-1A44-4893-9355-11AADC92FB2D}" dt="2025-07-20T08:51:35.227" v="1255" actId="14100"/>
          <ac:spMkLst>
            <pc:docMk/>
            <pc:sldMk cId="2454559456" sldId="2145706264"/>
            <ac:spMk id="9" creationId="{7922C380-23A1-81D4-6DAB-6D63599EBA3F}"/>
          </ac:spMkLst>
        </pc:spChg>
        <pc:spChg chg="del">
          <ac:chgData name="Graf Thomas, SCS-INI-NET-VNC-E2E" userId="487bc3e3-9ce7-4cdd-b7b4-8899ea88d289" providerId="ADAL" clId="{BFACD14B-1A44-4893-9355-11AADC92FB2D}" dt="2025-07-20T08:54:04.295" v="1523" actId="478"/>
          <ac:spMkLst>
            <pc:docMk/>
            <pc:sldMk cId="2454559456" sldId="2145706264"/>
            <ac:spMk id="11" creationId="{FF0B675D-378B-8AD6-2D31-CF51E7126CD3}"/>
          </ac:spMkLst>
        </pc:spChg>
        <pc:picChg chg="add mod ord">
          <ac:chgData name="Graf Thomas, SCS-INI-NET-VNC-E2E" userId="487bc3e3-9ce7-4cdd-b7b4-8899ea88d289" providerId="ADAL" clId="{BFACD14B-1A44-4893-9355-11AADC92FB2D}" dt="2025-07-20T08:51:26.435" v="1253" actId="167"/>
          <ac:picMkLst>
            <pc:docMk/>
            <pc:sldMk cId="2454559456" sldId="2145706264"/>
            <ac:picMk id="7" creationId="{6380058F-7B5F-EED5-59DB-D59A598DFF06}"/>
          </ac:picMkLst>
        </pc:picChg>
        <pc:picChg chg="del">
          <ac:chgData name="Graf Thomas, SCS-INI-NET-VNC-E2E" userId="487bc3e3-9ce7-4cdd-b7b4-8899ea88d289" providerId="ADAL" clId="{BFACD14B-1A44-4893-9355-11AADC92FB2D}" dt="2025-07-20T08:51:00.055" v="1247" actId="478"/>
          <ac:picMkLst>
            <pc:docMk/>
            <pc:sldMk cId="2454559456" sldId="2145706264"/>
            <ac:picMk id="8" creationId="{58636C0E-3245-7D90-A8AA-CD66A9EEEB1E}"/>
          </ac:picMkLst>
        </pc:picChg>
      </pc:sldChg>
      <pc:sldMasterChg chg="delSldLayout">
        <pc:chgData name="Graf Thomas, SCS-INI-NET-VNC-E2E" userId="487bc3e3-9ce7-4cdd-b7b4-8899ea88d289" providerId="ADAL" clId="{BFACD14B-1A44-4893-9355-11AADC92FB2D}" dt="2025-07-20T06:12:21.184" v="33" actId="47"/>
        <pc:sldMasterMkLst>
          <pc:docMk/>
          <pc:sldMasterMk cId="0" sldId="2147483688"/>
        </pc:sldMasterMkLst>
        <pc:sldLayoutChg chg="del">
          <pc:chgData name="Graf Thomas, SCS-INI-NET-VNC-E2E" userId="487bc3e3-9ce7-4cdd-b7b4-8899ea88d289" providerId="ADAL" clId="{BFACD14B-1A44-4893-9355-11AADC92FB2D}" dt="2025-07-20T06:12:21.184" v="33" actId="47"/>
          <pc:sldLayoutMkLst>
            <pc:docMk/>
            <pc:sldMasterMk cId="0" sldId="2147483688"/>
            <pc:sldLayoutMk cId="1880062055" sldId="2147483702"/>
          </pc:sldLayoutMkLst>
        </pc:sldLayoutChg>
      </pc:sldMasterChg>
      <pc:sldMasterChg chg="del delSldLayout">
        <pc:chgData name="Graf Thomas, SCS-INI-NET-VNC-E2E" userId="487bc3e3-9ce7-4cdd-b7b4-8899ea88d289" providerId="ADAL" clId="{BFACD14B-1A44-4893-9355-11AADC92FB2D}" dt="2025-07-20T08:38:12.481" v="1178" actId="47"/>
        <pc:sldMasterMkLst>
          <pc:docMk/>
          <pc:sldMasterMk cId="629154941" sldId="2147483689"/>
        </pc:sldMasterMkLst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275298539" sldId="214748369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502490425" sldId="2147483691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792744150" sldId="2147483692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990205177" sldId="2147483693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115350679" sldId="2147483694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456573814" sldId="2147483695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343663566" sldId="2147483696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3520405421" sldId="2147483697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327051130" sldId="2147483698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2451716593" sldId="2147483699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729017408" sldId="2147483700"/>
          </pc:sldLayoutMkLst>
        </pc:sldLayoutChg>
        <pc:sldLayoutChg chg="del">
          <pc:chgData name="Graf Thomas, SCS-INI-NET-VNC-E2E" userId="487bc3e3-9ce7-4cdd-b7b4-8899ea88d289" providerId="ADAL" clId="{BFACD14B-1A44-4893-9355-11AADC92FB2D}" dt="2025-07-20T08:38:12.481" v="1178" actId="47"/>
          <pc:sldLayoutMkLst>
            <pc:docMk/>
            <pc:sldMasterMk cId="629154941" sldId="2147483689"/>
            <pc:sldLayoutMk cId="1678460780" sldId="2147483701"/>
          </pc:sldLayoutMkLst>
        </pc:sldLayoutChg>
      </pc:sldMasterChg>
    </pc:docChg>
  </pc:docChgLst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15:34:01.384" v="915" actId="20577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15:22:26.898" v="769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0.729" v="768" actId="170"/>
          <ac:picMkLst>
            <pc:docMk/>
            <pc:sldMk cId="0" sldId="258"/>
            <ac:picMk id="5" creationId="{F9BDE251-D9CC-056B-3925-69276F1BBA8F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08.711" v="752" actId="478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15:22:26.898" v="769" actId="1076"/>
          <ac:picMkLst>
            <pc:docMk/>
            <pc:sldMk cId="0" sldId="258"/>
            <ac:picMk id="9" creationId="{0DA781BC-6148-BC9F-126D-7611F77331D5}"/>
          </ac:picMkLst>
        </pc:picChg>
        <pc:picChg chg="add del mod ord">
          <ac:chgData name="Graf Thomas, SCS-INI-NET-VNC-E2E" userId="487bc3e3-9ce7-4cdd-b7b4-8899ea88d289" providerId="ADAL" clId="{998C6E9F-08F7-4E62-AC9C-ABA31B1909A3}" dt="2025-07-16T15:21:14.305" v="754" actId="478"/>
          <ac:picMkLst>
            <pc:docMk/>
            <pc:sldMk cId="0" sldId="258"/>
            <ac:picMk id="10" creationId="{C774B1AB-B764-227A-D7E8-878481C4AC33}"/>
          </ac:picMkLst>
        </pc:picChg>
        <pc:picChg chg="add del mod">
          <ac:chgData name="Graf Thomas, SCS-INI-NET-VNC-E2E" userId="487bc3e3-9ce7-4cdd-b7b4-8899ea88d289" providerId="ADAL" clId="{998C6E9F-08F7-4E62-AC9C-ABA31B1909A3}" dt="2025-07-16T15:21:11.635" v="753" actId="478"/>
          <ac:picMkLst>
            <pc:docMk/>
            <pc:sldMk cId="0" sldId="258"/>
            <ac:picMk id="12" creationId="{8005A68D-C26F-7EA8-5F03-5118ED0E4CAA}"/>
          </ac:picMkLst>
        </pc:picChg>
        <pc:picChg chg="add mod">
          <ac:chgData name="Graf Thomas, SCS-INI-NET-VNC-E2E" userId="487bc3e3-9ce7-4cdd-b7b4-8899ea88d289" providerId="ADAL" clId="{998C6E9F-08F7-4E62-AC9C-ABA31B1909A3}" dt="2025-07-16T15:22:10.787" v="765" actId="1076"/>
          <ac:picMkLst>
            <pc:docMk/>
            <pc:sldMk cId="0" sldId="258"/>
            <ac:picMk id="13" creationId="{EC5C46A1-690C-02FF-22A2-22A060E920FB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15:34:01.384" v="915" actId="20577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mod">
          <ac:chgData name="Graf Thomas, SCS-INI-NET-VNC-E2E" userId="487bc3e3-9ce7-4cdd-b7b4-8899ea88d289" providerId="ADAL" clId="{998C6E9F-08F7-4E62-AC9C-ABA31B1909A3}" dt="2025-07-16T15:34:01.384" v="915" actId="20577"/>
          <ac:spMkLst>
            <pc:docMk/>
            <pc:sldMk cId="0" sldId="272"/>
            <ac:spMk id="165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39.621" v="879" actId="20577"/>
        <pc:sldMkLst>
          <pc:docMk/>
          <pc:sldMk cId="3946747757" sldId="2145706256"/>
        </pc:sldMkLst>
        <pc:spChg chg="mod">
          <ac:chgData name="Graf Thomas, SCS-INI-NET-VNC-E2E" userId="487bc3e3-9ce7-4cdd-b7b4-8899ea88d289" providerId="ADAL" clId="{998C6E9F-08F7-4E62-AC9C-ABA31B1909A3}" dt="2025-07-16T15:29:39.621" v="879" actId="20577"/>
          <ac:spMkLst>
            <pc:docMk/>
            <pc:sldMk cId="3946747757" sldId="2145706256"/>
            <ac:spMk id="2" creationId="{686EF698-6A6D-3E7E-4626-70ABC348C7A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3" creationId="{F5372186-D5F9-EFF7-4A73-D703FFDC7F8D}"/>
          </ac:spMkLst>
        </pc:spChg>
        <pc:spChg chg="mod">
          <ac:chgData name="Graf Thomas, SCS-INI-NET-VNC-E2E" userId="487bc3e3-9ce7-4cdd-b7b4-8899ea88d289" providerId="ADAL" clId="{998C6E9F-08F7-4E62-AC9C-ABA31B1909A3}" dt="2025-07-16T15:27:37.937" v="864" actId="2711"/>
          <ac:spMkLst>
            <pc:docMk/>
            <pc:sldMk cId="3946747757" sldId="2145706256"/>
            <ac:spMk id="4" creationId="{4F966045-DC6F-F963-57F9-4F2D9C667CDF}"/>
          </ac:spMkLst>
        </pc:spChg>
        <pc:spChg chg="mod">
          <ac:chgData name="Graf Thomas, SCS-INI-NET-VNC-E2E" userId="487bc3e3-9ce7-4cdd-b7b4-8899ea88d289" providerId="ADAL" clId="{998C6E9F-08F7-4E62-AC9C-ABA31B1909A3}" dt="2025-07-16T15:27:53.012" v="866" actId="255"/>
          <ac:spMkLst>
            <pc:docMk/>
            <pc:sldMk cId="3946747757" sldId="2145706256"/>
            <ac:spMk id="5" creationId="{61AFCB7D-1F41-3E4F-6433-49CEB68AC1BF}"/>
          </ac:spMkLst>
        </pc:spChg>
        <pc:spChg chg="mod">
          <ac:chgData name="Graf Thomas, SCS-INI-NET-VNC-E2E" userId="487bc3e3-9ce7-4cdd-b7b4-8899ea88d289" providerId="ADAL" clId="{998C6E9F-08F7-4E62-AC9C-ABA31B1909A3}" dt="2025-07-16T15:28:41.931" v="874" actId="1076"/>
          <ac:spMkLst>
            <pc:docMk/>
            <pc:sldMk cId="3946747757" sldId="2145706256"/>
            <ac:spMk id="6" creationId="{A74BA834-EAC9-4BFC-FAF7-5769E84AC551}"/>
          </ac:spMkLst>
        </pc:spChg>
        <pc:spChg chg="mod">
          <ac:chgData name="Graf Thomas, SCS-INI-NET-VNC-E2E" userId="487bc3e3-9ce7-4cdd-b7b4-8899ea88d289" providerId="ADAL" clId="{998C6E9F-08F7-4E62-AC9C-ABA31B1909A3}" dt="2025-07-16T15:27:58.516" v="867" actId="1076"/>
          <ac:spMkLst>
            <pc:docMk/>
            <pc:sldMk cId="3946747757" sldId="2145706256"/>
            <ac:spMk id="7" creationId="{2D41A398-4087-3EA9-7133-7079B55579CA}"/>
          </ac:spMkLst>
        </pc:spChg>
        <pc:spChg chg="del">
          <ac:chgData name="Graf Thomas, SCS-INI-NET-VNC-E2E" userId="487bc3e3-9ce7-4cdd-b7b4-8899ea88d289" providerId="ADAL" clId="{998C6E9F-08F7-4E62-AC9C-ABA31B1909A3}" dt="2025-07-16T15:23:30.910" v="778" actId="478"/>
          <ac:spMkLst>
            <pc:docMk/>
            <pc:sldMk cId="3946747757" sldId="2145706256"/>
            <ac:spMk id="8" creationId="{D7AE73A4-C809-E8AB-19E9-6B86465004C0}"/>
          </ac:spMkLst>
        </pc:spChg>
        <pc:spChg chg="add mod">
          <ac:chgData name="Graf Thomas, SCS-INI-NET-VNC-E2E" userId="487bc3e3-9ce7-4cdd-b7b4-8899ea88d289" providerId="ADAL" clId="{998C6E9F-08F7-4E62-AC9C-ABA31B1909A3}" dt="2025-07-16T15:23:19.802" v="774"/>
          <ac:spMkLst>
            <pc:docMk/>
            <pc:sldMk cId="3946747757" sldId="2145706256"/>
            <ac:spMk id="9" creationId="{7317EBC7-7128-4F60-8734-49BFB1EDA809}"/>
          </ac:spMkLst>
        </pc:spChg>
        <pc:spChg chg="add mod">
          <ac:chgData name="Graf Thomas, SCS-INI-NET-VNC-E2E" userId="487bc3e3-9ce7-4cdd-b7b4-8899ea88d289" providerId="ADAL" clId="{998C6E9F-08F7-4E62-AC9C-ABA31B1909A3}" dt="2025-07-16T15:23:22.749" v="775"/>
          <ac:spMkLst>
            <pc:docMk/>
            <pc:sldMk cId="3946747757" sldId="2145706256"/>
            <ac:spMk id="10" creationId="{AFB8ADF3-6B36-175C-CA64-D957592648BF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1" creationId="{084C1C1A-B69F-1626-5DDF-1231C2869912}"/>
          </ac:spMkLst>
        </pc:spChg>
        <pc:spChg chg="add mod">
          <ac:chgData name="Graf Thomas, SCS-INI-NET-VNC-E2E" userId="487bc3e3-9ce7-4cdd-b7b4-8899ea88d289" providerId="ADAL" clId="{998C6E9F-08F7-4E62-AC9C-ABA31B1909A3}" dt="2025-07-16T15:23:24.714" v="776"/>
          <ac:spMkLst>
            <pc:docMk/>
            <pc:sldMk cId="3946747757" sldId="2145706256"/>
            <ac:spMk id="12" creationId="{B234F0CA-22F0-D741-2D2D-6FC3C5E76F6C}"/>
          </ac:spMkLst>
        </pc:spChg>
        <pc:spChg chg="add mod">
          <ac:chgData name="Graf Thomas, SCS-INI-NET-VNC-E2E" userId="487bc3e3-9ce7-4cdd-b7b4-8899ea88d289" providerId="ADAL" clId="{998C6E9F-08F7-4E62-AC9C-ABA31B1909A3}" dt="2025-07-16T15:23:28.548" v="777"/>
          <ac:spMkLst>
            <pc:docMk/>
            <pc:sldMk cId="3946747757" sldId="2145706256"/>
            <ac:spMk id="13" creationId="{29E2503A-89A9-7ECA-2673-D9CA698E6400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4" creationId="{CD958A6C-E13F-9F37-E439-B0AD3C00C8D3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5" creationId="{030006E7-F092-B720-5234-15E7B3419DE4}"/>
          </ac:spMkLst>
        </pc:spChg>
        <pc:spChg chg="add mod">
          <ac:chgData name="Graf Thomas, SCS-INI-NET-VNC-E2E" userId="487bc3e3-9ce7-4cdd-b7b4-8899ea88d289" providerId="ADAL" clId="{998C6E9F-08F7-4E62-AC9C-ABA31B1909A3}" dt="2025-07-16T15:23:33.247" v="779"/>
          <ac:spMkLst>
            <pc:docMk/>
            <pc:sldMk cId="3946747757" sldId="2145706256"/>
            <ac:spMk id="16" creationId="{B2E24CF3-77C0-F3B3-44FA-2F83998FDF16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29:48.533" v="884" actId="20577"/>
        <pc:sldMkLst>
          <pc:docMk/>
          <pc:sldMk cId="2699740971" sldId="2145706257"/>
        </pc:sldMkLst>
        <pc:spChg chg="mod">
          <ac:chgData name="Graf Thomas, SCS-INI-NET-VNC-E2E" userId="487bc3e3-9ce7-4cdd-b7b4-8899ea88d289" providerId="ADAL" clId="{998C6E9F-08F7-4E62-AC9C-ABA31B1909A3}" dt="2025-07-16T15:29:48.533" v="884" actId="20577"/>
          <ac:spMkLst>
            <pc:docMk/>
            <pc:sldMk cId="2699740971" sldId="2145706257"/>
            <ac:spMk id="2" creationId="{EEC06574-1010-61EF-85AB-7E39FBC52932}"/>
          </ac:spMkLst>
        </pc:spChg>
        <pc:spChg chg="mod">
          <ac:chgData name="Graf Thomas, SCS-INI-NET-VNC-E2E" userId="487bc3e3-9ce7-4cdd-b7b4-8899ea88d289" providerId="ADAL" clId="{998C6E9F-08F7-4E62-AC9C-ABA31B1909A3}" dt="2025-07-16T15:27:24.901" v="862" actId="255"/>
          <ac:spMkLst>
            <pc:docMk/>
            <pc:sldMk cId="2699740971" sldId="2145706257"/>
            <ac:spMk id="3" creationId="{42C9CAF0-EB48-CA79-22C0-6912878708B6}"/>
          </ac:spMkLst>
        </pc:spChg>
        <pc:spChg chg="mod">
          <ac:chgData name="Graf Thomas, SCS-INI-NET-VNC-E2E" userId="487bc3e3-9ce7-4cdd-b7b4-8899ea88d289" providerId="ADAL" clId="{998C6E9F-08F7-4E62-AC9C-ABA31B1909A3}" dt="2025-07-16T15:27:07.191" v="860" actId="2711"/>
          <ac:spMkLst>
            <pc:docMk/>
            <pc:sldMk cId="2699740971" sldId="2145706257"/>
            <ac:spMk id="4" creationId="{E754BC54-AB85-7184-459D-ABCE8E75C5F7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5" creationId="{787CBD24-FA94-E2B2-9117-6663253B71CC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6" creationId="{1CAEB4B4-F6FD-3EAB-4C35-FF69045662B2}"/>
          </ac:spMkLst>
        </pc:spChg>
        <pc:spChg chg="add mod">
          <ac:chgData name="Graf Thomas, SCS-INI-NET-VNC-E2E" userId="487bc3e3-9ce7-4cdd-b7b4-8899ea88d289" providerId="ADAL" clId="{998C6E9F-08F7-4E62-AC9C-ABA31B1909A3}" dt="2025-07-16T15:23:39.957" v="781"/>
          <ac:spMkLst>
            <pc:docMk/>
            <pc:sldMk cId="2699740971" sldId="2145706257"/>
            <ac:spMk id="7" creationId="{B043DDDB-2DF7-24EF-71D0-38EBDE9EB6ED}"/>
          </ac:spMkLst>
        </pc:spChg>
        <pc:spChg chg="mod">
          <ac:chgData name="Graf Thomas, SCS-INI-NET-VNC-E2E" userId="487bc3e3-9ce7-4cdd-b7b4-8899ea88d289" providerId="ADAL" clId="{998C6E9F-08F7-4E62-AC9C-ABA31B1909A3}" dt="2025-07-16T15:27:30.984" v="863" actId="1076"/>
          <ac:spMkLst>
            <pc:docMk/>
            <pc:sldMk cId="2699740971" sldId="2145706257"/>
            <ac:spMk id="8" creationId="{88D76369-4005-E2D4-BC5E-CA8C4E1D12C0}"/>
          </ac:spMkLst>
        </pc:spChg>
        <pc:spChg chg="del">
          <ac:chgData name="Graf Thomas, SCS-INI-NET-VNC-E2E" userId="487bc3e3-9ce7-4cdd-b7b4-8899ea88d289" providerId="ADAL" clId="{998C6E9F-08F7-4E62-AC9C-ABA31B1909A3}" dt="2025-07-16T15:23:38.462" v="780" actId="478"/>
          <ac:spMkLst>
            <pc:docMk/>
            <pc:sldMk cId="2699740971" sldId="2145706257"/>
            <ac:spMk id="9" creationId="{21966280-1374-571D-5D9F-38F54E68C14B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15:31:30.485" v="888" actId="20577"/>
        <pc:sldMkLst>
          <pc:docMk/>
          <pc:sldMk cId="993903472" sldId="2145706258"/>
        </pc:sldMkLst>
        <pc:spChg chg="mod">
          <ac:chgData name="Graf Thomas, SCS-INI-NET-VNC-E2E" userId="487bc3e3-9ce7-4cdd-b7b4-8899ea88d289" providerId="ADAL" clId="{998C6E9F-08F7-4E62-AC9C-ABA31B1909A3}" dt="2025-07-16T15:29:53.624" v="885" actId="20577"/>
          <ac:spMkLst>
            <pc:docMk/>
            <pc:sldMk cId="993903472" sldId="2145706258"/>
            <ac:spMk id="2" creationId="{0553F91E-9379-F985-38A6-7899168980C3}"/>
          </ac:spMkLst>
        </pc:spChg>
        <pc:spChg chg="mod">
          <ac:chgData name="Graf Thomas, SCS-INI-NET-VNC-E2E" userId="487bc3e3-9ce7-4cdd-b7b4-8899ea88d289" providerId="ADAL" clId="{998C6E9F-08F7-4E62-AC9C-ABA31B1909A3}" dt="2025-07-16T15:28:25.544" v="872" actId="1076"/>
          <ac:spMkLst>
            <pc:docMk/>
            <pc:sldMk cId="993903472" sldId="2145706258"/>
            <ac:spMk id="3" creationId="{274D1022-2550-A3FA-593D-4601740B51AD}"/>
          </ac:spMkLst>
        </pc:spChg>
        <pc:spChg chg="mod">
          <ac:chgData name="Graf Thomas, SCS-INI-NET-VNC-E2E" userId="487bc3e3-9ce7-4cdd-b7b4-8899ea88d289" providerId="ADAL" clId="{998C6E9F-08F7-4E62-AC9C-ABA31B1909A3}" dt="2025-07-16T15:31:30.485" v="888" actId="20577"/>
          <ac:spMkLst>
            <pc:docMk/>
            <pc:sldMk cId="993903472" sldId="2145706258"/>
            <ac:spMk id="4" creationId="{D7BB5D7D-08C4-7D3E-AB8C-4F031E4E441C}"/>
          </ac:spMkLst>
        </pc:spChg>
        <pc:spChg chg="del">
          <ac:chgData name="Graf Thomas, SCS-INI-NET-VNC-E2E" userId="487bc3e3-9ce7-4cdd-b7b4-8899ea88d289" providerId="ADAL" clId="{998C6E9F-08F7-4E62-AC9C-ABA31B1909A3}" dt="2025-07-16T15:23:43.666" v="782" actId="478"/>
          <ac:spMkLst>
            <pc:docMk/>
            <pc:sldMk cId="993903472" sldId="2145706258"/>
            <ac:spMk id="5" creationId="{FE3EB633-150E-B8E7-CE21-66724D01E95B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6" creationId="{E7833DC6-BD38-CEFE-D0F0-03FF6444EBB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7" creationId="{DD1BA854-6B76-0446-1D82-9B3E052CE717}"/>
          </ac:spMkLst>
        </pc:spChg>
        <pc:spChg chg="mod">
          <ac:chgData name="Graf Thomas, SCS-INI-NET-VNC-E2E" userId="487bc3e3-9ce7-4cdd-b7b4-8899ea88d289" providerId="ADAL" clId="{998C6E9F-08F7-4E62-AC9C-ABA31B1909A3}" dt="2025-07-16T15:28:28.096" v="873" actId="1076"/>
          <ac:spMkLst>
            <pc:docMk/>
            <pc:sldMk cId="993903472" sldId="2145706258"/>
            <ac:spMk id="8" creationId="{731AADF2-B8C4-FC7B-ABA7-8AA4A577904C}"/>
          </ac:spMkLst>
        </pc:spChg>
        <pc:spChg chg="add mod">
          <ac:chgData name="Graf Thomas, SCS-INI-NET-VNC-E2E" userId="487bc3e3-9ce7-4cdd-b7b4-8899ea88d289" providerId="ADAL" clId="{998C6E9F-08F7-4E62-AC9C-ABA31B1909A3}" dt="2025-07-16T15:23:44.755" v="783"/>
          <ac:spMkLst>
            <pc:docMk/>
            <pc:sldMk cId="993903472" sldId="2145706258"/>
            <ac:spMk id="9" creationId="{AFD76D37-9934-62C4-8FDC-C3D439B8C155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e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730224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29731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66101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95590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167384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665969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185573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918552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44212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338646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091205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75859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65564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0291125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ESNET/libyang/issues/2403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racker.ietf.org/doc/html/rfc7950#section-5.6.2" TargetMode="Externa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1/subjects/my-module" TargetMode="External"/><Relationship Id="rId2" Type="http://schemas.openxmlformats.org/officeDocument/2006/relationships/hyperlink" Target="http://localhost:8081/subjects/" TargetMode="Externa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://localhost:8081/schemas/ids/1" TargetMode="External"/><Relationship Id="rId4" Type="http://schemas.openxmlformats.org/officeDocument/2006/relationships/hyperlink" Target="http://localhost:8081/subjects/my-module/versions/1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9254" TargetMode="External"/><Relationship Id="rId2" Type="http://schemas.openxmlformats.org/officeDocument/2006/relationships/hyperlink" Target="https://datatracker.ietf.org/doc/html/rfc8040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rfc8342" TargetMode="External"/><Relationship Id="rId2" Type="http://schemas.openxmlformats.org/officeDocument/2006/relationships/hyperlink" Target="https://datatracker.ietf.org/doc/html/rfc8525#section-3" TargetMode="Externa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hyperlink" Target="https://github.com/CESNET/libyang/blob/master/src/context.h#L238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racker.ietf.org/doc/html/rfc8641" TargetMode="Externa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380058F-7B5F-EED5-59DB-D59A598DF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0" y="1208107"/>
            <a:ext cx="4565722" cy="34695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YANG Data Structure Extensions - </a:t>
            </a:r>
            <a:r>
              <a:rPr lang="en-US" sz="3400" dirty="0" err="1"/>
              <a:t>Yanglint</a:t>
            </a:r>
            <a:endParaRPr lang="en-US" sz="34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455092" y="1163542"/>
            <a:ext cx="3132658" cy="137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300"/>
              </a:spcBef>
              <a:buFont typeface="Arial"/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IETF 122 hackathon we discovered that YANG Data Structure Extensions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are supported in libyang but not in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yanglint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>
              <a:spcBef>
                <a:spcPts val="300"/>
              </a:spcBef>
              <a:buFont typeface="Arial"/>
              <a:buNone/>
            </a:pP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spcBef>
                <a:spcPts val="300"/>
              </a:spcBef>
              <a:buFont typeface="Arial"/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 Data Structure Extensions support in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yanglint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has recently being added and validated in this hackathon. However,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there are still issues.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22C380-23A1-81D4-6DAB-6D63599EBA3F}"/>
              </a:ext>
            </a:extLst>
          </p:cNvPr>
          <p:cNvSpPr/>
          <p:nvPr/>
        </p:nvSpPr>
        <p:spPr>
          <a:xfrm>
            <a:off x="4002612" y="3863197"/>
            <a:ext cx="3991013" cy="502325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4559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Register new YANG schema - Payload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4046589" cy="973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same rest API as other formats such as AVRO, JSON, and </a:t>
            </a:r>
            <a:r>
              <a:rPr lang="en-US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ProtoBuf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used to register new YANG schemas.</a:t>
            </a:r>
          </a:p>
          <a:p>
            <a:pPr marL="0" indent="0">
              <a:buFont typeface="Arial"/>
              <a:buNone/>
            </a:pP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Hackathon 124 proposal: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Lets Support optional YANG features (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5.6.2 in RFC 7950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in YANG schema registry.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AFCB7D-1F41-3E4F-6433-49CEB68AC1BF}"/>
              </a:ext>
            </a:extLst>
          </p:cNvPr>
          <p:cNvSpPr txBox="1"/>
          <p:nvPr/>
        </p:nvSpPr>
        <p:spPr>
          <a:xfrm>
            <a:off x="5456882" y="1289800"/>
            <a:ext cx="3058468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 "</a:t>
            </a:r>
            <a:r>
              <a:rPr lang="de-CH" sz="1200" dirty="0" err="1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metadata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{</a:t>
            </a:r>
          </a:p>
          <a:p>
            <a:pPr marL="0"/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"tags"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{</a:t>
            </a:r>
          </a:p>
          <a:p>
            <a:pPr marL="0"/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  "</a:t>
            </a:r>
            <a:r>
              <a:rPr lang="de-CH" sz="1200" dirty="0" err="1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 err="1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arbitrary-names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", "</a:t>
            </a:r>
            <a:r>
              <a:rPr lang="de-CH" sz="1200" dirty="0" err="1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if-mib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0"/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}</a:t>
            </a:r>
          </a:p>
          <a:p>
            <a:pPr marL="0"/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},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4BA834-EAC9-4BFC-FAF7-5769E84AC551}"/>
              </a:ext>
            </a:extLst>
          </p:cNvPr>
          <p:cNvSpPr txBox="1"/>
          <p:nvPr/>
        </p:nvSpPr>
        <p:spPr>
          <a:xfrm>
            <a:off x="591826" y="2514378"/>
            <a:ext cx="4900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-X POST 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-H "Content-Type: application/vnd.schemaregistry.v1+json"  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-d @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dirty="0" err="1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\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http://localhost:8081/subjects/</a:t>
            </a:r>
            <a:r>
              <a:rPr lang="en-US" sz="12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/versions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1A398-4087-3EA9-7133-7079B55579CA}"/>
              </a:ext>
            </a:extLst>
          </p:cNvPr>
          <p:cNvSpPr txBox="1"/>
          <p:nvPr/>
        </p:nvSpPr>
        <p:spPr>
          <a:xfrm>
            <a:off x="5492527" y="4336788"/>
            <a:ext cx="17636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my-module-</a:t>
            </a:r>
            <a:r>
              <a:rPr lang="en-US" sz="12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request.json</a:t>
            </a:r>
            <a:endParaRPr lang="en-US" sz="12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51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2797B-77FF-C750-DC97-4FC5AD8783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06574-1010-61EF-85AB-7E39FBC52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Retrieve new YANG schema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754BC54-AB85-7184-459D-ABCE8E75C5F7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7969441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schemas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http://localhost:8081/subjects/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all registered version of a given subject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http://localhost:8081/subjects/my-module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specific version of a schema registry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curl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http://localhost:8081/subjects/my-module/versions/1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Retrieve a schema by ID</a:t>
            </a:r>
          </a:p>
          <a:p>
            <a:pPr marL="457200" lvl="1" indent="0">
              <a:buNone/>
            </a:pP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/>
              </a:rPr>
              <a:t>http://localhost:8081/schemas/ids/1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buNone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2C9CAF0-EB48-CA79-22C0-6912878708B6}"/>
              </a:ext>
            </a:extLst>
          </p:cNvPr>
          <p:cNvSpPr txBox="1"/>
          <p:nvPr/>
        </p:nvSpPr>
        <p:spPr>
          <a:xfrm>
            <a:off x="5239865" y="977621"/>
            <a:ext cx="3566615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schemaType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"YANG"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"my-module"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”id"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  <a:endParaRPr lang="en-US" sz="1200" b="1" dirty="0">
              <a:solidFill>
                <a:srgbClr val="0451A5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"references"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"other-module-name"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"subject"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subject name"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"registered version"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],</a:t>
            </a:r>
          </a:p>
          <a:p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 "</a:t>
            </a:r>
            <a:r>
              <a:rPr lang="de-CH" sz="1200" dirty="0" err="1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metadata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{</a:t>
            </a:r>
          </a:p>
          <a:p>
            <a:pPr marL="0"/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"tags"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{</a:t>
            </a:r>
          </a:p>
          <a:p>
            <a:pPr marL="0"/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  "</a:t>
            </a:r>
            <a:r>
              <a:rPr lang="de-CH" sz="1200" dirty="0" err="1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 err="1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arbitrary-names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", "</a:t>
            </a:r>
            <a:r>
              <a:rPr lang="de-CH" sz="1200" dirty="0" err="1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if-mib</a:t>
            </a:r>
            <a:r>
              <a:rPr lang="de-CH" sz="1200" dirty="0">
                <a:solidFill>
                  <a:srgbClr val="A3151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de-CH" sz="1200" dirty="0">
                <a:solidFill>
                  <a:srgbClr val="0451A5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]</a:t>
            </a:r>
          </a:p>
          <a:p>
            <a:pPr marL="0"/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  }</a:t>
            </a:r>
          </a:p>
          <a:p>
            <a:pPr marL="0"/>
            <a:r>
              <a:rPr lang="de-CH" sz="1200" dirty="0">
                <a:solidFill>
                  <a:schemeClr val="tx1"/>
                </a:solidFill>
                <a:highlight>
                  <a:srgbClr val="FFFF00"/>
                </a:highlight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 },</a:t>
            </a:r>
          </a:p>
          <a:p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"schema"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"... yang schema text"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8D76369-4005-E2D4-BC5E-CA8C4E1D12C0}"/>
              </a:ext>
            </a:extLst>
          </p:cNvPr>
          <p:cNvSpPr txBox="1"/>
          <p:nvPr/>
        </p:nvSpPr>
        <p:spPr>
          <a:xfrm>
            <a:off x="5239865" y="4716953"/>
            <a:ext cx="31454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 of getting schema from schema registry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7CBD24-FA94-E2B2-9117-6663253B71C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AEB4B4-F6FD-3EAB-4C35-FF69045662B2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7" name="Google Shape;1523;p45">
            <a:extLst>
              <a:ext uri="{FF2B5EF4-FFF2-40B4-BE49-F238E27FC236}">
                <a16:creationId xmlns:a16="http://schemas.microsoft.com/office/drawing/2014/main" id="{B043DDDB-2DF7-24EF-71D0-38EBDE9EB6E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9740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B26A3C-3DC2-43A6-0850-C0201CB43B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3F91E-9379-F985-38A6-789916898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Apache Kafka wire format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7BB5D7D-08C4-7D3E-AB8C-4F031E4E441C}"/>
              </a:ext>
            </a:extLst>
          </p:cNvPr>
          <p:cNvSpPr txBox="1">
            <a:spLocks/>
          </p:cNvSpPr>
          <p:nvPr/>
        </p:nvSpPr>
        <p:spPr>
          <a:xfrm>
            <a:off x="628649" y="1369219"/>
            <a:ext cx="3496103" cy="247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Data is encoded in native YANG format (JSON, CBOR).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Schema ID is included in the header.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Content type is encoded in the header using the standard allocated in IANA (</a:t>
            </a:r>
            <a:r>
              <a:rPr lang="en-US" sz="1400" dirty="0">
                <a:hlinkClick r:id="rId2"/>
              </a:rPr>
              <a:t>RFC 8040</a:t>
            </a:r>
            <a:r>
              <a:rPr lang="en-US" sz="1400" dirty="0"/>
              <a:t> and </a:t>
            </a:r>
            <a:r>
              <a:rPr lang="en-US" sz="1400" dirty="0">
                <a:hlinkClick r:id="rId3"/>
              </a:rPr>
              <a:t>RFC 9254</a:t>
            </a:r>
            <a:r>
              <a:rPr lang="en-US" sz="1400" dirty="0"/>
              <a:t>)</a:t>
            </a:r>
          </a:p>
          <a:p>
            <a:pPr marL="285750" indent="-285750">
              <a:buFontTx/>
              <a:buChar char="-"/>
            </a:pPr>
            <a:endParaRPr lang="en-US" sz="1000" dirty="0"/>
          </a:p>
          <a:p>
            <a:pPr marL="742950" lvl="1" indent="-285750">
              <a:buFontTx/>
              <a:buChar char="-"/>
            </a:pPr>
            <a:endParaRPr lang="en-US" sz="1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4D1022-2550-A3FA-593D-4601740B51AD}"/>
              </a:ext>
            </a:extLst>
          </p:cNvPr>
          <p:cNvSpPr txBox="1"/>
          <p:nvPr/>
        </p:nvSpPr>
        <p:spPr>
          <a:xfrm>
            <a:off x="4572000" y="1511509"/>
            <a:ext cx="41247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{</a:t>
            </a:r>
          </a:p>
          <a:p>
            <a:r>
              <a:rPr lang="en-US" sz="1200" b="1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”headers"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[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"schema-id": 1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// schema id registered </a:t>
            </a:r>
          </a:p>
          <a:p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"content-type": "application/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yang-data+json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endParaRPr lang="en-US" sz="12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]</a:t>
            </a:r>
          </a:p>
          <a:p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"</a:t>
            </a:r>
            <a:r>
              <a:rPr lang="en-US" sz="1200" dirty="0" err="1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paylod</a:t>
            </a:r>
            <a:r>
              <a:rPr lang="en-US" sz="1200" dirty="0">
                <a:solidFill>
                  <a:srgbClr val="0451A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"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..</a:t>
            </a:r>
            <a:r>
              <a:rPr lang="en-US" sz="1200" dirty="0" err="1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json</a:t>
            </a:r>
            <a:r>
              <a:rPr lang="en-US" sz="1200" dirty="0">
                <a:solidFill>
                  <a:srgbClr val="A31515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encoded YANG</a:t>
            </a:r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</a:t>
            </a:r>
          </a:p>
          <a:p>
            <a:r>
              <a:rPr lang="en-US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1AADF2-B8C4-FC7B-ABA7-8AA4A577904C}"/>
              </a:ext>
            </a:extLst>
          </p:cNvPr>
          <p:cNvSpPr txBox="1"/>
          <p:nvPr/>
        </p:nvSpPr>
        <p:spPr>
          <a:xfrm>
            <a:off x="4572000" y="2960252"/>
            <a:ext cx="28440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Apache Kafka message value and headers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833DC6-BD38-CEFE-D0F0-03FF6444EBBC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BA854-6B76-0446-1D82-9B3E052CE71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AFD76D37-9934-62C4-8FDC-C3D439B8C1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93903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14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77500" lnSpcReduction="2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Test Cases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400433"/>
            <a:ext cx="2743200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15</a:t>
            </a:fld>
            <a:endParaRPr lang="en-US"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77500" lnSpcReduction="2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-US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Test Results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672403"/>
            <a:ext cx="1840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-US" smtClean="0"/>
              <a:t>15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900" dirty="0">
                <a:latin typeface="Consolas" panose="020B0609020204030204" pitchFamily="49" charset="0"/>
              </a:rPr>
              <a:t>python3 main.py --config config/</a:t>
            </a:r>
            <a:r>
              <a:rPr lang="en-US" sz="900" dirty="0" err="1">
                <a:latin typeface="Consolas" panose="020B0609020204030204" pitchFamily="49" charset="0"/>
              </a:rPr>
              <a:t>yp_test_config.yml</a:t>
            </a:r>
            <a:r>
              <a:rPr lang="en-US" sz="900" dirty="0">
                <a:latin typeface="Consolas" panose="020B0609020204030204" pitchFamily="49" charset="0"/>
              </a:rPr>
              <a:t> --vendor </a:t>
            </a:r>
            <a:r>
              <a:rPr lang="en-US" sz="900" dirty="0" err="1">
                <a:latin typeface="Consolas" panose="020B0609020204030204" pitchFamily="49" charset="0"/>
              </a:rPr>
              <a:t>cisco_iosxr</a:t>
            </a:r>
            <a:r>
              <a:rPr lang="en-US" sz="900" dirty="0">
                <a:latin typeface="Consolas" panose="020B0609020204030204" pitchFamily="49" charset="0"/>
              </a:rPr>
              <a:t> --tests </a:t>
            </a:r>
            <a:r>
              <a:rPr lang="en-US" sz="900" dirty="0" err="1">
                <a:latin typeface="Consolas" panose="020B0609020204030204" pitchFamily="49" charset="0"/>
              </a:rPr>
              <a:t>netconf_get_schema_ietf_yp_observation</a:t>
            </a:r>
            <a:endParaRPr lang="en-US" sz="900" dirty="0">
              <a:latin typeface="Consolas" panose="020B0609020204030204" pitchFamily="49" charset="0"/>
            </a:endParaRP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...</a:t>
            </a:r>
            <a:r>
              <a:rPr lang="en-US" sz="900" dirty="0" err="1">
                <a:latin typeface="Consolas" panose="020B0609020204030204" pitchFamily="49" charset="0"/>
              </a:rPr>
              <a:t>Excempted</a:t>
            </a:r>
            <a:r>
              <a:rPr lang="en-US" sz="900" dirty="0">
                <a:latin typeface="Consolas" panose="020B0609020204030204" pitchFamily="49" charset="0"/>
              </a:rPr>
              <a:t> for </a:t>
            </a:r>
            <a:r>
              <a:rPr lang="en-US" sz="900" dirty="0" err="1">
                <a:latin typeface="Consolas" panose="020B0609020204030204" pitchFamily="49" charset="0"/>
              </a:rPr>
              <a:t>brevty</a:t>
            </a:r>
            <a:r>
              <a:rPr lang="en-US" sz="900" dirty="0">
                <a:latin typeface="Consolas" panose="020B0609020204030204" pitchFamily="49" charset="0"/>
              </a:rPr>
              <a:t>...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module: </a:t>
            </a:r>
            <a:r>
              <a:rPr lang="en-US" sz="900" dirty="0" err="1">
                <a:latin typeface="Consolas" panose="020B0609020204030204" pitchFamily="49" charset="0"/>
              </a:rPr>
              <a:t>ietf</a:t>
            </a:r>
            <a:r>
              <a:rPr lang="en-US" sz="900" dirty="0">
                <a:latin typeface="Consolas" panose="020B0609020204030204" pitchFamily="49" charset="0"/>
              </a:rPr>
              <a:t>-</a:t>
            </a:r>
            <a:r>
              <a:rPr lang="en-US" sz="900" dirty="0" err="1">
                <a:latin typeface="Consolas" panose="020B0609020204030204" pitchFamily="49" charset="0"/>
              </a:rPr>
              <a:t>yp</a:t>
            </a:r>
            <a:r>
              <a:rPr lang="en-US" sz="900" dirty="0">
                <a:latin typeface="Consolas" panose="020B0609020204030204" pitchFamily="49" charset="0"/>
              </a:rPr>
              <a:t>-observation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augment /</a:t>
            </a:r>
            <a:r>
              <a:rPr lang="en-US" sz="900" dirty="0" err="1">
                <a:latin typeface="Consolas" panose="020B0609020204030204" pitchFamily="49" charset="0"/>
              </a:rPr>
              <a:t>yp:push-update</a:t>
            </a:r>
            <a:r>
              <a:rPr lang="en-US" sz="900" dirty="0">
                <a:latin typeface="Consolas" panose="020B0609020204030204" pitchFamily="49" charset="0"/>
              </a:rPr>
              <a:t>: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+--</a:t>
            </a:r>
            <a:r>
              <a:rPr lang="en-US" sz="900" dirty="0" err="1">
                <a:latin typeface="Consolas" panose="020B0609020204030204" pitchFamily="49" charset="0"/>
              </a:rPr>
              <a:t>ro</a:t>
            </a:r>
            <a:r>
              <a:rPr lang="en-US" sz="900" dirty="0">
                <a:latin typeface="Consolas" panose="020B0609020204030204" pitchFamily="49" charset="0"/>
              </a:rPr>
              <a:t> timestamp?       </a:t>
            </a:r>
            <a:r>
              <a:rPr lang="en-US" sz="900" dirty="0" err="1">
                <a:latin typeface="Consolas" panose="020B0609020204030204" pitchFamily="49" charset="0"/>
              </a:rPr>
              <a:t>yang:date-and-time</a:t>
            </a:r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+--</a:t>
            </a:r>
            <a:r>
              <a:rPr lang="en-US" sz="900" dirty="0" err="1">
                <a:latin typeface="Consolas" panose="020B0609020204030204" pitchFamily="49" charset="0"/>
              </a:rPr>
              <a:t>ro</a:t>
            </a:r>
            <a:r>
              <a:rPr lang="en-US" sz="900" dirty="0">
                <a:latin typeface="Consolas" panose="020B0609020204030204" pitchFamily="49" charset="0"/>
              </a:rPr>
              <a:t> point-in-time?   enumeration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augment /</a:t>
            </a:r>
            <a:r>
              <a:rPr lang="en-US" sz="900" dirty="0" err="1">
                <a:latin typeface="Consolas" panose="020B0609020204030204" pitchFamily="49" charset="0"/>
              </a:rPr>
              <a:t>yp:push-change-update</a:t>
            </a:r>
            <a:r>
              <a:rPr lang="en-US" sz="900" dirty="0">
                <a:latin typeface="Consolas" panose="020B0609020204030204" pitchFamily="49" charset="0"/>
              </a:rPr>
              <a:t>: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+--</a:t>
            </a:r>
            <a:r>
              <a:rPr lang="en-US" sz="900" dirty="0" err="1">
                <a:latin typeface="Consolas" panose="020B0609020204030204" pitchFamily="49" charset="0"/>
              </a:rPr>
              <a:t>ro</a:t>
            </a:r>
            <a:r>
              <a:rPr lang="en-US" sz="900" dirty="0">
                <a:latin typeface="Consolas" panose="020B0609020204030204" pitchFamily="49" charset="0"/>
              </a:rPr>
              <a:t> timestamp?       </a:t>
            </a:r>
            <a:r>
              <a:rPr lang="en-US" sz="900" dirty="0" err="1">
                <a:latin typeface="Consolas" panose="020B0609020204030204" pitchFamily="49" charset="0"/>
              </a:rPr>
              <a:t>yang:date-and-time</a:t>
            </a:r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+--</a:t>
            </a:r>
            <a:r>
              <a:rPr lang="en-US" sz="900" dirty="0" err="1">
                <a:latin typeface="Consolas" panose="020B0609020204030204" pitchFamily="49" charset="0"/>
              </a:rPr>
              <a:t>ro</a:t>
            </a:r>
            <a:r>
              <a:rPr lang="en-US" sz="900" dirty="0">
                <a:latin typeface="Consolas" panose="020B0609020204030204" pitchFamily="49" charset="0"/>
              </a:rPr>
              <a:t> point-in-time?   enumeration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--- TEST 16: </a:t>
            </a:r>
            <a:r>
              <a:rPr lang="en-US" sz="900" dirty="0" err="1">
                <a:latin typeface="Consolas" panose="020B0609020204030204" pitchFamily="49" charset="0"/>
              </a:rPr>
              <a:t>netconf_get_schema_ietf_yp_observation</a:t>
            </a:r>
            <a:r>
              <a:rPr lang="en-US" sz="900" dirty="0">
                <a:latin typeface="Consolas" panose="020B0609020204030204" pitchFamily="49" charset="0"/>
              </a:rPr>
              <a:t> - SUCCESS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...</a:t>
            </a:r>
            <a:r>
              <a:rPr lang="en-US" sz="900" dirty="0" err="1">
                <a:latin typeface="Consolas" panose="020B0609020204030204" pitchFamily="49" charset="0"/>
              </a:rPr>
              <a:t>Excempted</a:t>
            </a:r>
            <a:r>
              <a:rPr lang="en-US" sz="900" dirty="0">
                <a:latin typeface="Consolas" panose="020B0609020204030204" pitchFamily="49" charset="0"/>
              </a:rPr>
              <a:t> for </a:t>
            </a:r>
            <a:r>
              <a:rPr lang="en-US" sz="900" dirty="0" err="1">
                <a:latin typeface="Consolas" panose="020B0609020204030204" pitchFamily="49" charset="0"/>
              </a:rPr>
              <a:t>brevty</a:t>
            </a:r>
            <a:r>
              <a:rPr lang="en-US" sz="900" dirty="0">
                <a:latin typeface="Consolas" panose="020B0609020204030204" pitchFamily="49" charset="0"/>
              </a:rPr>
              <a:t>...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Results directory tree:</a:t>
            </a:r>
          </a:p>
          <a:p>
            <a:r>
              <a:rPr lang="en-US" sz="900" dirty="0">
                <a:latin typeface="Consolas" panose="020B0609020204030204" pitchFamily="49" charset="0"/>
              </a:rPr>
              <a:t>ipf-zbl1327-r-daisy-91_cisco_iosxr_20250720_104339/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stdout.log (3475 bytes)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udp_notif_capture.pcap</a:t>
            </a:r>
            <a:r>
              <a:rPr lang="en-US" sz="900" dirty="0">
                <a:latin typeface="Consolas" panose="020B0609020204030204" pitchFamily="49" charset="0"/>
              </a:rPr>
              <a:t> (24 bytes)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kafka_output.json</a:t>
            </a:r>
            <a:r>
              <a:rPr lang="en-US" sz="900" dirty="0">
                <a:latin typeface="Consolas" panose="020B0609020204030204" pitchFamily="49" charset="0"/>
              </a:rPr>
              <a:t> (0 bytes)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yp_config_backup.xml (14269 bytes)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ietf-yp-observation.yang</a:t>
            </a:r>
            <a:r>
              <a:rPr lang="en-US" sz="900" dirty="0">
                <a:latin typeface="Consolas" panose="020B0609020204030204" pitchFamily="49" charset="0"/>
              </a:rPr>
              <a:t> (4311 bytes)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ietf-yp-observation.tree</a:t>
            </a:r>
            <a:r>
              <a:rPr lang="en-US" sz="900" dirty="0">
                <a:latin typeface="Consolas" panose="020B0609020204030204" pitchFamily="49" charset="0"/>
              </a:rPr>
              <a:t> (260 bytes)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Ahmed Elhassany - Swisscom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3943" y="587593"/>
            <a:ext cx="2646017" cy="1984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Google Shape;1652;p59">
            <a:extLst>
              <a:ext uri="{FF2B5EF4-FFF2-40B4-BE49-F238E27FC236}">
                <a16:creationId xmlns:a16="http://schemas.microsoft.com/office/drawing/2014/main" id="{7AC0F6D0-09C7-5DA3-2396-EC6BDBBAFEDC}"/>
              </a:ext>
            </a:extLst>
          </p:cNvPr>
          <p:cNvSpPr txBox="1">
            <a:spLocks/>
          </p:cNvSpPr>
          <p:nvPr/>
        </p:nvSpPr>
        <p:spPr>
          <a:xfrm>
            <a:off x="4093943" y="2891150"/>
            <a:ext cx="4342134" cy="1786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0"/>
              </a:spcBef>
              <a:buSzPts val="1300"/>
              <a:buNone/>
            </a:pPr>
            <a:r>
              <a:rPr lang="de-CH" sz="2000" b="1" dirty="0">
                <a:solidFill>
                  <a:schemeClr val="tx1"/>
                </a:solidFill>
              </a:rPr>
              <a:t>Want </a:t>
            </a:r>
            <a:r>
              <a:rPr lang="de-CH" sz="2000" b="1" dirty="0" err="1">
                <a:solidFill>
                  <a:schemeClr val="tx1"/>
                </a:solidFill>
              </a:rPr>
              <a:t>to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to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know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more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than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join</a:t>
            </a:r>
            <a:r>
              <a:rPr lang="de-CH" sz="2000" b="1" dirty="0">
                <a:solidFill>
                  <a:schemeClr val="tx1"/>
                </a:solidFill>
              </a:rPr>
              <a:t> </a:t>
            </a:r>
            <a:r>
              <a:rPr lang="de-CH" sz="2000" b="1" dirty="0" err="1">
                <a:solidFill>
                  <a:schemeClr val="tx1"/>
                </a:solidFill>
              </a:rPr>
              <a:t>us</a:t>
            </a:r>
            <a:r>
              <a:rPr lang="de-CH" sz="2000" b="1" dirty="0">
                <a:solidFill>
                  <a:schemeClr val="tx1"/>
                </a:solidFill>
              </a:rPr>
              <a:t> at…</a:t>
            </a:r>
            <a:br>
              <a:rPr lang="de-CH" sz="2000" b="1" dirty="0">
                <a:solidFill>
                  <a:schemeClr val="tx1"/>
                </a:solidFill>
              </a:rPr>
            </a:br>
            <a:r>
              <a:rPr lang="de-CH" sz="1300" dirty="0"/>
              <a:t> 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de-CH" sz="1300" dirty="0"/>
              <a:t>NMOP on </a:t>
            </a:r>
            <a:r>
              <a:rPr lang="de-CH" sz="1300" b="1" dirty="0"/>
              <a:t>Monday 09:30 – 11:30 </a:t>
            </a:r>
            <a:r>
              <a:rPr lang="de-CH" sz="1300" dirty="0"/>
              <a:t>at Castilla </a:t>
            </a:r>
            <a:r>
              <a:rPr lang="de-CH" sz="1300" dirty="0" err="1"/>
              <a:t>for</a:t>
            </a:r>
            <a:r>
              <a:rPr lang="de-CH" sz="1300" dirty="0"/>
              <a:t> Message Broker Telemetry Message</a:t>
            </a:r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de-CH" sz="1300" dirty="0"/>
              <a:t>NMOP on </a:t>
            </a:r>
            <a:r>
              <a:rPr lang="de-CH" sz="1300" b="1" dirty="0"/>
              <a:t>Wednesday 16:00 – 17:00 </a:t>
            </a:r>
            <a:r>
              <a:rPr lang="de-CH" sz="1300" dirty="0"/>
              <a:t>at Castilla </a:t>
            </a:r>
            <a:r>
              <a:rPr lang="de-CH" sz="1300" dirty="0" err="1"/>
              <a:t>for</a:t>
            </a:r>
            <a:r>
              <a:rPr lang="de-CH" sz="1300" dirty="0"/>
              <a:t> </a:t>
            </a:r>
            <a:r>
              <a:rPr lang="de-CH" sz="1300" dirty="0" err="1"/>
              <a:t>more</a:t>
            </a:r>
            <a:r>
              <a:rPr lang="de-CH" sz="1300" dirty="0"/>
              <a:t> on YANG-Push </a:t>
            </a:r>
            <a:r>
              <a:rPr lang="de-CH" sz="1300" dirty="0" err="1"/>
              <a:t>validation</a:t>
            </a:r>
            <a:endParaRPr lang="de-CH" sz="1300" dirty="0"/>
          </a:p>
          <a:p>
            <a:pPr marL="285750" indent="-285750">
              <a:lnSpc>
                <a:spcPct val="90000"/>
              </a:lnSpc>
              <a:spcBef>
                <a:spcPts val="0"/>
              </a:spcBef>
              <a:buSzPts val="1300"/>
            </a:pPr>
            <a:r>
              <a:rPr lang="de-CH" sz="1300" dirty="0"/>
              <a:t>Side Meeting on </a:t>
            </a:r>
            <a:r>
              <a:rPr lang="de-CH" sz="1300" b="1" dirty="0"/>
              <a:t>Friday 09:30 – 10:30 </a:t>
            </a:r>
            <a:r>
              <a:rPr lang="de-CH" sz="1300" dirty="0"/>
              <a:t>at El Escorial </a:t>
            </a:r>
            <a:r>
              <a:rPr lang="de-CH" sz="1300" dirty="0" err="1"/>
              <a:t>for</a:t>
            </a:r>
            <a:r>
              <a:rPr lang="de-CH" sz="1300" dirty="0"/>
              <a:t> </a:t>
            </a:r>
            <a:r>
              <a:rPr lang="de-CH" sz="1300" dirty="0" err="1"/>
              <a:t>the</a:t>
            </a:r>
            <a:r>
              <a:rPr lang="de-CH" sz="1300" dirty="0"/>
              <a:t> </a:t>
            </a:r>
            <a:r>
              <a:rPr lang="en-US" sz="1300" dirty="0"/>
              <a:t>How to Use YANG-Push MVP 1 with Message Broker Integration Demo.</a:t>
            </a:r>
            <a:endParaRPr lang="de-CH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5C46A1-690C-02FF-22A2-22A060E920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7288" y="2828031"/>
            <a:ext cx="3051200" cy="2080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A781BC-6148-BC9F-126D-7611F77331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5442" y="2398393"/>
            <a:ext cx="2529358" cy="219162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BDE251-D9CC-056B-3925-69276F1BBA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74400" y="1163542"/>
            <a:ext cx="4190400" cy="113453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  <a:tabLst/>
              <a:defRPr/>
            </a:pPr>
            <a:fld id="{00000000-1234-1234-1234-123412341234}" type="slidenum">
              <a:rPr kumimoji="0" lang="en" sz="105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050"/>
                <a:buFont typeface="Calibri"/>
                <a:buNone/>
                <a:tabLst/>
                <a:defRPr/>
              </a:pPr>
              <a:t>5</a:t>
            </a:fld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123 – MVP 1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>
            <p:extLst>
              <p:ext uri="{D42A27DB-BD31-4B8C-83A1-F6EECF244321}">
                <p14:modId xmlns:p14="http://schemas.microsoft.com/office/powerpoint/2010/main" val="3276305865"/>
              </p:ext>
            </p:extLst>
          </p:nvPr>
        </p:nvGraphicFramePr>
        <p:xfrm>
          <a:off x="706796" y="1351992"/>
          <a:ext cx="6642300" cy="301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3717512912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de-CH" sz="1300" b="0" i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lang="de-CH" sz="1300" b="0" i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tgraf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-netconf-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yang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-push-observation-time</a:t>
                      </a:r>
                      <a:endParaRPr lang="de-CH"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</a:t>
                      </a:r>
                      <a:endParaRPr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de-CH" sz="1300" b="0" i="0" u="none" strike="noStrike" cap="none" dirty="0">
                          <a:solidFill>
                            <a:schemeClr val="tx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 lang="de-CH" sz="1300" b="0" i="0" u="none" strike="noStrike" cap="none" dirty="0">
                        <a:solidFill>
                          <a:schemeClr val="tx1"/>
                        </a:solidFill>
                        <a:latin typeface="Calibri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draft-ietf-netconf-notif-envelope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Green marked describes new capability at IETF 123. </a:t>
            </a: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 descr="A flag with a coat of arms and a crown&#10;&#10;AI-generated content may be incorrect.">
            <a:extLst>
              <a:ext uri="{FF2B5EF4-FFF2-40B4-BE49-F238E27FC236}">
                <a16:creationId xmlns:a16="http://schemas.microsoft.com/office/drawing/2014/main" id="{04B75012-9700-A7EE-F8A6-4EAFFF022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900" y="1268016"/>
            <a:ext cx="1285908" cy="128590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  <a:tabLst/>
              <a:defRPr/>
            </a:pPr>
            <a:fld id="{00000000-1234-1234-1234-123412341234}" type="slidenum">
              <a:rPr kumimoji="0" lang="en" sz="105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050"/>
                <a:buFont typeface="Calibri"/>
                <a:buNone/>
                <a:tabLst/>
                <a:defRPr/>
              </a:pPr>
              <a:t>6</a:t>
            </a:fld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123 – MVP 2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>
            <p:extLst>
              <p:ext uri="{D42A27DB-BD31-4B8C-83A1-F6EECF244321}">
                <p14:modId xmlns:p14="http://schemas.microsoft.com/office/powerpoint/2010/main" val="4152092305"/>
              </p:ext>
            </p:extLst>
          </p:nvPr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872060788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 Named Identifiers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Green marked describes new capability at IETF 123</a:t>
            </a: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flag with a coat of arms and a crown&#10;&#10;AI-generated content may be incorrect.">
            <a:extLst>
              <a:ext uri="{FF2B5EF4-FFF2-40B4-BE49-F238E27FC236}">
                <a16:creationId xmlns:a16="http://schemas.microsoft.com/office/drawing/2014/main" id="{DAF71B12-FDDC-E9E7-52C4-FBB3A5FB1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900" y="1268016"/>
            <a:ext cx="1285908" cy="128590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  <a:tabLst/>
              <a:defRPr/>
            </a:pPr>
            <a:fld id="{00000000-1234-1234-1234-123412341234}" type="slidenum">
              <a:rPr kumimoji="0" lang="en" sz="105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888888"/>
                </a:buClr>
                <a:buSzPts val="1050"/>
                <a:buFont typeface="Calibri"/>
                <a:buNone/>
                <a:tabLst/>
                <a:defRPr/>
              </a:pPr>
              <a:t>7</a:t>
            </a:fld>
            <a:endParaRPr kumimoji="0" sz="105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123 – MVP 3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>
            <p:extLst>
              <p:ext uri="{D42A27DB-BD31-4B8C-83A1-F6EECF244321}">
                <p14:modId xmlns:p14="http://schemas.microsoft.com/office/powerpoint/2010/main" val="3591934053"/>
              </p:ext>
            </p:extLst>
          </p:nvPr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1665025451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  <a:tabLst/>
              <a:defRPr/>
            </a:pP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Green marked describes new capability at IETF 123</a:t>
            </a:r>
            <a:r>
              <a:rPr kumimoji="0" lang="en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kumimoji="0" sz="12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 descr="A flag with a coat of arms and a crown&#10;&#10;AI-generated content may be incorrect.">
            <a:extLst>
              <a:ext uri="{FF2B5EF4-FFF2-40B4-BE49-F238E27FC236}">
                <a16:creationId xmlns:a16="http://schemas.microsoft.com/office/drawing/2014/main" id="{7727D576-E652-D8DE-D36C-6C3A1A31C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900" y="1268016"/>
            <a:ext cx="1285908" cy="128590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YANG Library findings - Libyang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455092" y="1163542"/>
            <a:ext cx="3132658" cy="137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300"/>
              </a:spcBef>
              <a:buFont typeface="Arial"/>
              <a:buNone/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Section 3 of RFC 8525 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(YANG-Library) describes the relationships between </a:t>
            </a:r>
            <a:r>
              <a:rPr lang="en-US" sz="11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Datastore &lt;-&gt; Datastore Schema &lt;-&gt; Module Sets &lt;-&gt; Modules 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context of NMDA defined in 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RFC 8342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>
              <a:spcBef>
                <a:spcPts val="300"/>
              </a:spcBef>
              <a:buFont typeface="Arial"/>
              <a:buNone/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hackathon end to end testing, we discovered that 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libyang doesn't take datastore and datastore schema into context.</a:t>
            </a:r>
            <a:endParaRPr lang="en-US" sz="11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636C0E-3245-7D90-A8AA-CD66A9EEEB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43850" y="1269207"/>
            <a:ext cx="4758489" cy="279441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922C380-23A1-81D4-6DAB-6D63599EBA3F}"/>
              </a:ext>
            </a:extLst>
          </p:cNvPr>
          <p:cNvSpPr/>
          <p:nvPr/>
        </p:nvSpPr>
        <p:spPr>
          <a:xfrm>
            <a:off x="5966209" y="2759514"/>
            <a:ext cx="2085172" cy="144390"/>
          </a:xfrm>
          <a:prstGeom prst="rect">
            <a:avLst/>
          </a:prstGeom>
          <a:solidFill>
            <a:srgbClr val="FF0000">
              <a:alpha val="10000"/>
            </a:srgb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B675D-378B-8AD6-2D31-CF51E7126CD3}"/>
              </a:ext>
            </a:extLst>
          </p:cNvPr>
          <p:cNvSpPr txBox="1"/>
          <p:nvPr/>
        </p:nvSpPr>
        <p:spPr>
          <a:xfrm>
            <a:off x="455092" y="2459921"/>
            <a:ext cx="3190492" cy="2477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ietf-yang-library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-set* [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[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yang:yang-identifier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?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[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yang:yang-identifier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?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feature*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yang:yang-identifier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deviation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  -&gt; ../../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import-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only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-module* [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yang:yang-identifier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union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namespace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submodule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[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yang:yang-identifier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?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revision-identifier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|   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location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*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inet:uri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 [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endParaRPr lang="de-CH" sz="5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-set*   -&gt; ../../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-set/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endParaRPr lang="de-CH" sz="5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* [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ds:datastore-ref</a:t>
            </a:r>
            <a:endParaRPr lang="de-CH" sz="5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    |  +--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  -&gt; ../../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5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sz="50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endParaRPr lang="de-CH" sz="500" dirty="0">
              <a:highlight>
                <a:srgbClr val="FFFF00"/>
              </a:highlight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+--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content-id</a:t>
            </a:r>
            <a:r>
              <a:rPr lang="de-CH" sz="5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CH" sz="5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endParaRPr lang="de-CH" sz="5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747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EF698-6A6D-3E7E-4626-70ABC348C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buSzPts val="3800"/>
            </a:pPr>
            <a:r>
              <a:rPr lang="en-US" sz="3400" dirty="0"/>
              <a:t>YANG Library findings – IOS XR/VRP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F966045-DC6F-F963-57F9-4F2D9C667CDF}"/>
              </a:ext>
            </a:extLst>
          </p:cNvPr>
          <p:cNvSpPr txBox="1">
            <a:spLocks/>
          </p:cNvSpPr>
          <p:nvPr/>
        </p:nvSpPr>
        <p:spPr>
          <a:xfrm>
            <a:off x="455092" y="1159166"/>
            <a:ext cx="1291158" cy="13767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spcBef>
                <a:spcPts val="300"/>
              </a:spcBef>
              <a:buFont typeface="Arial"/>
              <a:buNone/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YANG-Push subscribes to the operational datastore as defined in 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RFC 8641</a:t>
            </a: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>
              <a:spcBef>
                <a:spcPts val="1200"/>
              </a:spcBef>
              <a:buFont typeface="Arial"/>
              <a:buNone/>
            </a:pPr>
            <a:r>
              <a:rPr lang="en-US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the hackathon end to end testing, we discovered that </a:t>
            </a:r>
            <a:r>
              <a:rPr lang="en-US" sz="110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Cisco IOS XR and Huawei VRP for MA5800 misses the module set, datastore schema mapping for operational datastore.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958A6C-E13F-9F37-E439-B0AD3C00C8D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0006E7-F092-B720-5234-15E7B3419DE4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16" name="Google Shape;1523;p45">
            <a:extLst>
              <a:ext uri="{FF2B5EF4-FFF2-40B4-BE49-F238E27FC236}">
                <a16:creationId xmlns:a16="http://schemas.microsoft.com/office/drawing/2014/main" id="{B2E24CF3-77C0-F3B3-44FA-2F83998FDF1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F0B675D-378B-8AD6-2D31-CF51E7126CD3}"/>
              </a:ext>
            </a:extLst>
          </p:cNvPr>
          <p:cNvSpPr txBox="1"/>
          <p:nvPr/>
        </p:nvSpPr>
        <p:spPr>
          <a:xfrm>
            <a:off x="5047181" y="1159166"/>
            <a:ext cx="3132658" cy="17927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rPr>
              <a:t>6WIND VSR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ds:running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ds:candidate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ds:startup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ds:operational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67FB53-34F2-36F8-66B4-F2EC8DA87CD3}"/>
              </a:ext>
            </a:extLst>
          </p:cNvPr>
          <p:cNvSpPr txBox="1"/>
          <p:nvPr/>
        </p:nvSpPr>
        <p:spPr>
          <a:xfrm>
            <a:off x="1950858" y="1063229"/>
            <a:ext cx="313265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rPr>
              <a:t>Cisco IOS XR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      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&gt;All&lt;/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-set&gt;All&lt;/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&gt;UM-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preferred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-plus&lt;/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-set&gt;UM-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preferred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-plus&lt;/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&gt;UM-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preferred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-set&gt;UM-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preferred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&gt;XR-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only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-set&gt;XR-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only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xmlns:idx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idx:running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&gt;All&lt;/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xmlns:idx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idx:candidate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&gt;All&lt;/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A2421-5D5D-38F4-8668-8C8B2CFE040A}"/>
              </a:ext>
            </a:extLst>
          </p:cNvPr>
          <p:cNvSpPr txBox="1"/>
          <p:nvPr/>
        </p:nvSpPr>
        <p:spPr>
          <a:xfrm>
            <a:off x="1950858" y="3125332"/>
            <a:ext cx="3132658" cy="151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rPr>
              <a:t>Huawei VRP MA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ds:running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ds:candidate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ds:startup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83D354-F59F-4C45-38B9-6B5D1E43B150}"/>
              </a:ext>
            </a:extLst>
          </p:cNvPr>
          <p:cNvSpPr txBox="1"/>
          <p:nvPr/>
        </p:nvSpPr>
        <p:spPr>
          <a:xfrm>
            <a:off x="5047181" y="2916906"/>
            <a:ext cx="3132658" cy="2131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1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/>
              </a:rPr>
              <a:t>Huawei VRP NE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  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-module&lt;/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module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-set&gt;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ds:startup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ds:running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ds:candidate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xmlns:ds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urn:ietf:params:xml:ns:yang:ietf-datastores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ds:operational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  &lt;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-schema&lt;/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schema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datastore</a:t>
            </a:r>
            <a:r>
              <a:rPr lang="de-CH" sz="45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  <a:p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lang="de-CH" sz="4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yang-library</a:t>
            </a:r>
            <a:r>
              <a:rPr lang="de-CH" sz="450" dirty="0"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0B0CCC9-970A-B176-DEBB-A6E7CFECAD51}"/>
              </a:ext>
            </a:extLst>
          </p:cNvPr>
          <p:cNvSpPr txBox="1"/>
          <p:nvPr/>
        </p:nvSpPr>
        <p:spPr>
          <a:xfrm>
            <a:off x="7865240" y="2417446"/>
            <a:ext cx="462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none" strike="noStrike" cap="none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✔</a:t>
            </a:r>
            <a:endParaRPr lang="en" sz="4000" b="0" i="0" u="none" strike="noStrike" cap="none" dirty="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965596-57E6-B56E-A0A2-9CBDBE6838B5}"/>
              </a:ext>
            </a:extLst>
          </p:cNvPr>
          <p:cNvSpPr txBox="1"/>
          <p:nvPr/>
        </p:nvSpPr>
        <p:spPr>
          <a:xfrm>
            <a:off x="7855818" y="4523999"/>
            <a:ext cx="462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none" strike="noStrike" cap="none" dirty="0">
                <a:solidFill>
                  <a:srgbClr val="00B050"/>
                </a:solidFill>
                <a:latin typeface="Calibri"/>
                <a:ea typeface="Calibri"/>
                <a:cs typeface="Calibri"/>
                <a:sym typeface="Calibri"/>
              </a:rPr>
              <a:t>✔</a:t>
            </a:r>
            <a:endParaRPr lang="en" sz="4000" b="0" i="0" u="none" strike="noStrike" cap="none" dirty="0">
              <a:solidFill>
                <a:srgbClr val="00B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B7F025-291E-AEE0-816A-1A7D6DC46627}"/>
              </a:ext>
            </a:extLst>
          </p:cNvPr>
          <p:cNvSpPr txBox="1"/>
          <p:nvPr/>
        </p:nvSpPr>
        <p:spPr>
          <a:xfrm>
            <a:off x="4380553" y="1508221"/>
            <a:ext cx="462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lang="en" sz="40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199EF1-6CCA-F953-C022-7AA5DCDFB4E4}"/>
              </a:ext>
            </a:extLst>
          </p:cNvPr>
          <p:cNvSpPr txBox="1"/>
          <p:nvPr/>
        </p:nvSpPr>
        <p:spPr>
          <a:xfrm>
            <a:off x="4422266" y="3043007"/>
            <a:ext cx="462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lang="en" sz="40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327062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3144</Words>
  <Application>Microsoft Office PowerPoint</Application>
  <PresentationFormat>On-screen Show (16:9)</PresentationFormat>
  <Paragraphs>491</Paragraphs>
  <Slides>16</Slides>
  <Notes>10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Times New Roman</vt:lpstr>
      <vt:lpstr>Calibri</vt:lpstr>
      <vt:lpstr>Consolas</vt:lpstr>
      <vt:lpstr>Courier New</vt:lpstr>
      <vt:lpstr>Helvetica Neue</vt:lpstr>
      <vt:lpstr>Arial</vt:lpstr>
      <vt:lpstr>Noto Sans Symbols</vt:lpstr>
      <vt:lpstr>Simple Light</vt:lpstr>
      <vt:lpstr>Office Theme</vt:lpstr>
      <vt:lpstr>2_Office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YANG-Push Implementation Status IETF 123 – MVP 1</vt:lpstr>
      <vt:lpstr>YANG-Push Implementation Status IETF 123 – MVP 2</vt:lpstr>
      <vt:lpstr>YANG-Push Implementation Status IETF 123 – MVP 3</vt:lpstr>
      <vt:lpstr>YANG Library findings - Libyang</vt:lpstr>
      <vt:lpstr>YANG Library findings – IOS XR/VRP</vt:lpstr>
      <vt:lpstr>YANG Data Structure Extensions - Yanglint</vt:lpstr>
      <vt:lpstr>Register new YANG schema - Payload</vt:lpstr>
      <vt:lpstr>Retrieve new YANG schema</vt:lpstr>
      <vt:lpstr>Apache Kafka wire format</vt:lpstr>
      <vt:lpstr>PowerPoint Presentation</vt:lpstr>
      <vt:lpstr>PowerPoint Presentation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10</cp:revision>
  <dcterms:modified xsi:type="dcterms:W3CDTF">2025-07-20T09:04:59Z</dcterms:modified>
</cp:coreProperties>
</file>